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365" r:id="rId5"/>
    <p:sldId id="366" r:id="rId6"/>
    <p:sldId id="367" r:id="rId7"/>
    <p:sldId id="368" r:id="rId8"/>
    <p:sldId id="269" r:id="rId9"/>
    <p:sldId id="263" r:id="rId10"/>
    <p:sldId id="261" r:id="rId11"/>
    <p:sldId id="369" r:id="rId12"/>
    <p:sldId id="262" r:id="rId13"/>
    <p:sldId id="259" r:id="rId14"/>
    <p:sldId id="265" r:id="rId15"/>
    <p:sldId id="264" r:id="rId16"/>
    <p:sldId id="358" r:id="rId17"/>
    <p:sldId id="270" r:id="rId18"/>
    <p:sldId id="357" r:id="rId19"/>
    <p:sldId id="359" r:id="rId20"/>
    <p:sldId id="360" r:id="rId21"/>
    <p:sldId id="361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CC"/>
    <a:srgbClr val="A3FFFF"/>
    <a:srgbClr val="9900FF"/>
    <a:srgbClr val="0066FF"/>
    <a:srgbClr val="00B0F0"/>
    <a:srgbClr val="66FFFF"/>
    <a:srgbClr val="CC00FF"/>
    <a:srgbClr val="FF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6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6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B052B-8BCA-44F2-8691-B4005CCE2F37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D470FF-4C2D-49B8-90CA-73C001A8B238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sz="1800" dirty="0"/>
            <a:t>Print out the Timeline from the website so that you know what to do and what to submit throughout the 6 weeks,</a:t>
          </a:r>
        </a:p>
      </dgm:t>
    </dgm:pt>
    <dgm:pt modelId="{143D3A79-2EB4-4038-BA7A-2D111D738F49}" type="parTrans" cxnId="{E3956CA0-F8A2-4182-AC3A-9A9A9C0F68A6}">
      <dgm:prSet/>
      <dgm:spPr/>
      <dgm:t>
        <a:bodyPr/>
        <a:lstStyle/>
        <a:p>
          <a:endParaRPr lang="en-US"/>
        </a:p>
      </dgm:t>
    </dgm:pt>
    <dgm:pt modelId="{B5A87F92-278D-48C1-AB22-38F4DDAA5FAF}" type="sibTrans" cxnId="{E3956CA0-F8A2-4182-AC3A-9A9A9C0F68A6}">
      <dgm:prSet/>
      <dgm:spPr/>
      <dgm:t>
        <a:bodyPr/>
        <a:lstStyle/>
        <a:p>
          <a:endParaRPr lang="en-US"/>
        </a:p>
      </dgm:t>
    </dgm:pt>
    <dgm:pt modelId="{844FB059-02B3-446A-90E2-7AD104106CBB}">
      <dgm:prSet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dirty="0"/>
            <a:t>Print out</a:t>
          </a:r>
        </a:p>
      </dgm:t>
    </dgm:pt>
    <dgm:pt modelId="{AE79D313-58BC-49C6-A8BC-5A75C33AC68C}" type="parTrans" cxnId="{399BD562-2DA4-4893-819D-D0E5B53C8BD4}">
      <dgm:prSet/>
      <dgm:spPr/>
      <dgm:t>
        <a:bodyPr/>
        <a:lstStyle/>
        <a:p>
          <a:endParaRPr lang="en-US"/>
        </a:p>
      </dgm:t>
    </dgm:pt>
    <dgm:pt modelId="{4C1A7244-465E-4694-AB0A-EBB4473C0033}" type="sibTrans" cxnId="{399BD562-2DA4-4893-819D-D0E5B53C8BD4}">
      <dgm:prSet/>
      <dgm:spPr/>
      <dgm:t>
        <a:bodyPr/>
        <a:lstStyle/>
        <a:p>
          <a:endParaRPr lang="en-US"/>
        </a:p>
      </dgm:t>
    </dgm:pt>
    <dgm:pt modelId="{BCBB678A-1B95-4E7C-AEDC-D20F1CBB7949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sz="1800" dirty="0"/>
            <a:t>Print out the Timeline and Submission Schedule from the website to avoid missing a deadline.</a:t>
          </a:r>
        </a:p>
      </dgm:t>
    </dgm:pt>
    <dgm:pt modelId="{4F43089E-7F69-423E-838B-4B3549FACAB7}" type="parTrans" cxnId="{10009E7D-07EE-4AA3-8651-F03C0F403AEF}">
      <dgm:prSet/>
      <dgm:spPr/>
      <dgm:t>
        <a:bodyPr/>
        <a:lstStyle/>
        <a:p>
          <a:endParaRPr lang="en-US"/>
        </a:p>
      </dgm:t>
    </dgm:pt>
    <dgm:pt modelId="{F0CB5707-6A34-4228-9E6F-D548458C40C1}" type="sibTrans" cxnId="{10009E7D-07EE-4AA3-8651-F03C0F403AEF}">
      <dgm:prSet/>
      <dgm:spPr/>
      <dgm:t>
        <a:bodyPr/>
        <a:lstStyle/>
        <a:p>
          <a:endParaRPr lang="en-US"/>
        </a:p>
      </dgm:t>
    </dgm:pt>
    <dgm:pt modelId="{DBDCE42A-ABF0-49B6-841F-6C3998F6F324}">
      <dgm:prSet/>
      <dgm:spPr>
        <a:solidFill>
          <a:srgbClr val="9900FF"/>
        </a:solidFill>
        <a:ln>
          <a:noFill/>
        </a:ln>
      </dgm:spPr>
      <dgm:t>
        <a:bodyPr/>
        <a:lstStyle/>
        <a:p>
          <a:r>
            <a:rPr lang="en-US" dirty="0"/>
            <a:t>Check out</a:t>
          </a:r>
        </a:p>
      </dgm:t>
    </dgm:pt>
    <dgm:pt modelId="{E2897DF4-59A5-4716-9954-6FA91FDAD7AB}" type="parTrans" cxnId="{13C6CB42-1F0D-4E6F-AD03-ADCEA7CC83F3}">
      <dgm:prSet/>
      <dgm:spPr/>
      <dgm:t>
        <a:bodyPr/>
        <a:lstStyle/>
        <a:p>
          <a:endParaRPr lang="en-US"/>
        </a:p>
      </dgm:t>
    </dgm:pt>
    <dgm:pt modelId="{28DAB63B-899F-407D-8544-AE81D8199617}" type="sibTrans" cxnId="{13C6CB42-1F0D-4E6F-AD03-ADCEA7CC83F3}">
      <dgm:prSet/>
      <dgm:spPr/>
      <dgm:t>
        <a:bodyPr/>
        <a:lstStyle/>
        <a:p>
          <a:endParaRPr lang="en-US"/>
        </a:p>
      </dgm:t>
    </dgm:pt>
    <dgm:pt modelId="{956CE4C0-2EC8-4A49-A966-104D8E7F012F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sz="1700" dirty="0"/>
            <a:t>Check out your instructor’s welcome note from </a:t>
          </a:r>
          <a:r>
            <a:rPr lang="en-US" sz="1700" dirty="0" err="1"/>
            <a:t>Putrablast</a:t>
          </a:r>
          <a:r>
            <a:rPr lang="en-US" sz="1700" dirty="0"/>
            <a:t>. </a:t>
          </a:r>
        </a:p>
        <a:p>
          <a:r>
            <a:rPr lang="en-US" sz="1700" dirty="0"/>
            <a:t>If you are the group leader, check out the </a:t>
          </a:r>
          <a:r>
            <a:rPr lang="en-US" sz="1700" b="1" dirty="0"/>
            <a:t>group’s online cloud storage </a:t>
          </a:r>
          <a:r>
            <a:rPr lang="en-US" sz="1700" dirty="0"/>
            <a:t>in the instructor’s welcome note and join the group’s </a:t>
          </a:r>
          <a:r>
            <a:rPr lang="en-US" sz="1700" b="1" dirty="0"/>
            <a:t>online cloud storage </a:t>
          </a:r>
          <a:r>
            <a:rPr lang="en-US" sz="1700" dirty="0"/>
            <a:t>A.S.A.P using only your UPM student email. </a:t>
          </a:r>
        </a:p>
      </dgm:t>
    </dgm:pt>
    <dgm:pt modelId="{49AC6448-FE9B-4C8E-AFA9-0612E671B5BD}" type="parTrans" cxnId="{397754E9-96F2-4FB9-8CD3-016694C7A4E2}">
      <dgm:prSet/>
      <dgm:spPr/>
      <dgm:t>
        <a:bodyPr/>
        <a:lstStyle/>
        <a:p>
          <a:endParaRPr lang="en-US"/>
        </a:p>
      </dgm:t>
    </dgm:pt>
    <dgm:pt modelId="{832DD698-2D92-4CD9-B74F-98174EA742C3}" type="sibTrans" cxnId="{397754E9-96F2-4FB9-8CD3-016694C7A4E2}">
      <dgm:prSet/>
      <dgm:spPr/>
      <dgm:t>
        <a:bodyPr/>
        <a:lstStyle/>
        <a:p>
          <a:endParaRPr lang="en-US"/>
        </a:p>
      </dgm:t>
    </dgm:pt>
    <dgm:pt modelId="{6C70F780-ABA6-4888-96F9-918832094E02}">
      <dgm:prSet/>
      <dgm:spPr>
        <a:solidFill>
          <a:srgbClr val="FF6600"/>
        </a:solidFill>
        <a:ln>
          <a:noFill/>
        </a:ln>
      </dgm:spPr>
      <dgm:t>
        <a:bodyPr/>
        <a:lstStyle/>
        <a:p>
          <a:r>
            <a:rPr lang="en-US" dirty="0"/>
            <a:t>Contact</a:t>
          </a:r>
        </a:p>
      </dgm:t>
    </dgm:pt>
    <dgm:pt modelId="{981D4C5C-BC2F-47DF-89DD-20634BEC30A2}" type="parTrans" cxnId="{4E276F0F-3550-49DC-B34F-87CEFD28AE45}">
      <dgm:prSet/>
      <dgm:spPr/>
      <dgm:t>
        <a:bodyPr/>
        <a:lstStyle/>
        <a:p>
          <a:endParaRPr lang="en-US"/>
        </a:p>
      </dgm:t>
    </dgm:pt>
    <dgm:pt modelId="{D51DF2F4-D2D3-4FF4-ABD4-33556140FA3D}" type="sibTrans" cxnId="{4E276F0F-3550-49DC-B34F-87CEFD28AE45}">
      <dgm:prSet/>
      <dgm:spPr/>
      <dgm:t>
        <a:bodyPr/>
        <a:lstStyle/>
        <a:p>
          <a:endParaRPr lang="en-US"/>
        </a:p>
      </dgm:t>
    </dgm:pt>
    <dgm:pt modelId="{F4A7A1EC-4AF9-42EE-B3A8-DF28E74670D5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sz="1800" dirty="0"/>
            <a:t>Contact all group members and set up the date and venue for your group meeting. </a:t>
          </a:r>
        </a:p>
      </dgm:t>
    </dgm:pt>
    <dgm:pt modelId="{8EBADBB8-18C4-4E58-BD27-60230EEC840C}" type="parTrans" cxnId="{983B6C89-5E58-402B-BD58-A85C1857E49A}">
      <dgm:prSet/>
      <dgm:spPr/>
      <dgm:t>
        <a:bodyPr/>
        <a:lstStyle/>
        <a:p>
          <a:endParaRPr lang="en-US"/>
        </a:p>
      </dgm:t>
    </dgm:pt>
    <dgm:pt modelId="{CF43C11A-4E90-4374-87FE-C8484194A4EE}" type="sibTrans" cxnId="{983B6C89-5E58-402B-BD58-A85C1857E49A}">
      <dgm:prSet/>
      <dgm:spPr/>
      <dgm:t>
        <a:bodyPr/>
        <a:lstStyle/>
        <a:p>
          <a:endParaRPr lang="en-US"/>
        </a:p>
      </dgm:t>
    </dgm:pt>
    <dgm:pt modelId="{E3B159A2-9B2D-4C47-BE77-10F1EBF61FF0}">
      <dgm:prSet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/>
            <a:t>Check out</a:t>
          </a:r>
        </a:p>
      </dgm:t>
    </dgm:pt>
    <dgm:pt modelId="{FFB62D7F-35DE-4EDA-99DB-D482AB34E21F}" type="parTrans" cxnId="{0C08B3D1-CEE3-4D79-B0CC-EC0E1458649F}">
      <dgm:prSet/>
      <dgm:spPr/>
      <dgm:t>
        <a:bodyPr/>
        <a:lstStyle/>
        <a:p>
          <a:endParaRPr lang="en-US"/>
        </a:p>
      </dgm:t>
    </dgm:pt>
    <dgm:pt modelId="{E8716FA9-C3C3-4024-B270-BFD7635DB4E6}" type="sibTrans" cxnId="{0C08B3D1-CEE3-4D79-B0CC-EC0E1458649F}">
      <dgm:prSet/>
      <dgm:spPr/>
      <dgm:t>
        <a:bodyPr/>
        <a:lstStyle/>
        <a:p>
          <a:endParaRPr lang="en-US"/>
        </a:p>
      </dgm:t>
    </dgm:pt>
    <dgm:pt modelId="{64961A81-0157-4AF3-9E73-FF8C4C05A907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r>
            <a:rPr lang="en-US" sz="1800" dirty="0"/>
            <a:t>Check out the Instructor List</a:t>
          </a:r>
          <a:r>
            <a:rPr lang="en-US" sz="1800" dirty="0">
              <a:latin typeface="Avenir Next LT Pro"/>
            </a:rPr>
            <a:t> on</a:t>
          </a:r>
          <a:r>
            <a:rPr lang="en-US" sz="1800" dirty="0"/>
            <a:t> the website or </a:t>
          </a:r>
          <a:r>
            <a:rPr lang="en-US" sz="1800" dirty="0" err="1"/>
            <a:t>Putrablast</a:t>
          </a:r>
          <a:r>
            <a:rPr lang="en-US" sz="1800" dirty="0"/>
            <a:t> and get your instructor’s contact details.</a:t>
          </a:r>
        </a:p>
      </dgm:t>
    </dgm:pt>
    <dgm:pt modelId="{D03D9967-E4F6-4C39-8B21-5938A87E5596}" type="parTrans" cxnId="{984EE310-470D-4869-992B-07E826A08CC5}">
      <dgm:prSet/>
      <dgm:spPr/>
      <dgm:t>
        <a:bodyPr/>
        <a:lstStyle/>
        <a:p>
          <a:endParaRPr lang="en-US"/>
        </a:p>
      </dgm:t>
    </dgm:pt>
    <dgm:pt modelId="{E9CCC4B4-B752-4482-9494-0E7E180131D3}" type="sibTrans" cxnId="{984EE310-470D-4869-992B-07E826A08CC5}">
      <dgm:prSet/>
      <dgm:spPr/>
      <dgm:t>
        <a:bodyPr/>
        <a:lstStyle/>
        <a:p>
          <a:endParaRPr lang="en-US"/>
        </a:p>
      </dgm:t>
    </dgm:pt>
    <dgm:pt modelId="{38FC2A81-1F30-46DE-BB35-2FA413757068}">
      <dgm:prSet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dirty="0"/>
            <a:t>Print out</a:t>
          </a:r>
        </a:p>
      </dgm:t>
    </dgm:pt>
    <dgm:pt modelId="{75B93331-45BE-48B2-AF1B-D15AFA388F5E}" type="sibTrans" cxnId="{9337BE41-AA16-4E8F-82FD-FC8DE991A5AC}">
      <dgm:prSet/>
      <dgm:spPr/>
      <dgm:t>
        <a:bodyPr/>
        <a:lstStyle/>
        <a:p>
          <a:endParaRPr lang="en-US"/>
        </a:p>
      </dgm:t>
    </dgm:pt>
    <dgm:pt modelId="{32894457-6673-443A-A6DD-8D610DF81333}" type="parTrans" cxnId="{9337BE41-AA16-4E8F-82FD-FC8DE991A5AC}">
      <dgm:prSet/>
      <dgm:spPr/>
      <dgm:t>
        <a:bodyPr/>
        <a:lstStyle/>
        <a:p>
          <a:endParaRPr lang="en-US"/>
        </a:p>
      </dgm:t>
    </dgm:pt>
    <dgm:pt modelId="{1716C37A-E16F-413D-B148-A3FCED17CEB7}" type="pres">
      <dgm:prSet presAssocID="{E68B052B-8BCA-44F2-8691-B4005CCE2F37}" presName="Name0" presStyleCnt="0">
        <dgm:presLayoutVars>
          <dgm:dir/>
          <dgm:animLvl val="lvl"/>
          <dgm:resizeHandles val="exact"/>
        </dgm:presLayoutVars>
      </dgm:prSet>
      <dgm:spPr/>
    </dgm:pt>
    <dgm:pt modelId="{41EADE3A-D6BE-4843-ABB3-61981F2FDBEB}" type="pres">
      <dgm:prSet presAssocID="{38FC2A81-1F30-46DE-BB35-2FA413757068}" presName="linNode" presStyleCnt="0"/>
      <dgm:spPr/>
    </dgm:pt>
    <dgm:pt modelId="{3CA68DEB-2DE5-4B86-954F-C2CAD0338AA6}" type="pres">
      <dgm:prSet presAssocID="{38FC2A81-1F30-46DE-BB35-2FA413757068}" presName="parentText" presStyleLbl="alignNode1" presStyleIdx="0" presStyleCnt="5" custLinFactNeighborX="-1953" custLinFactNeighborY="-21159">
        <dgm:presLayoutVars>
          <dgm:chMax val="1"/>
          <dgm:bulletEnabled/>
        </dgm:presLayoutVars>
      </dgm:prSet>
      <dgm:spPr/>
    </dgm:pt>
    <dgm:pt modelId="{F4C28038-C5A9-4683-8876-099FEBF87ED7}" type="pres">
      <dgm:prSet presAssocID="{38FC2A81-1F30-46DE-BB35-2FA413757068}" presName="descendantText" presStyleLbl="alignAccFollowNode1" presStyleIdx="0" presStyleCnt="5">
        <dgm:presLayoutVars>
          <dgm:bulletEnabled/>
        </dgm:presLayoutVars>
      </dgm:prSet>
      <dgm:spPr/>
    </dgm:pt>
    <dgm:pt modelId="{411B04F4-B51E-4CE4-9D4B-672B44F11D4B}" type="pres">
      <dgm:prSet presAssocID="{75B93331-45BE-48B2-AF1B-D15AFA388F5E}" presName="sp" presStyleCnt="0"/>
      <dgm:spPr/>
    </dgm:pt>
    <dgm:pt modelId="{80F3F92E-B462-47AC-8815-43600B470B5E}" type="pres">
      <dgm:prSet presAssocID="{844FB059-02B3-446A-90E2-7AD104106CBB}" presName="linNode" presStyleCnt="0"/>
      <dgm:spPr/>
    </dgm:pt>
    <dgm:pt modelId="{4E4EE098-5B06-4C1D-A304-560756C955B3}" type="pres">
      <dgm:prSet presAssocID="{844FB059-02B3-446A-90E2-7AD104106CBB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5D163B4E-1802-4925-B0F8-971DF77C3A29}" type="pres">
      <dgm:prSet presAssocID="{844FB059-02B3-446A-90E2-7AD104106CBB}" presName="descendantText" presStyleLbl="alignAccFollowNode1" presStyleIdx="1" presStyleCnt="5">
        <dgm:presLayoutVars>
          <dgm:bulletEnabled/>
        </dgm:presLayoutVars>
      </dgm:prSet>
      <dgm:spPr/>
    </dgm:pt>
    <dgm:pt modelId="{657FE2EC-45E0-43CF-988B-25D570A1BFAB}" type="pres">
      <dgm:prSet presAssocID="{4C1A7244-465E-4694-AB0A-EBB4473C0033}" presName="sp" presStyleCnt="0"/>
      <dgm:spPr/>
    </dgm:pt>
    <dgm:pt modelId="{555AF78B-44E3-47A0-81F9-AC4E20949A76}" type="pres">
      <dgm:prSet presAssocID="{DBDCE42A-ABF0-49B6-841F-6C3998F6F324}" presName="linNode" presStyleCnt="0"/>
      <dgm:spPr/>
    </dgm:pt>
    <dgm:pt modelId="{07372FEF-D0CE-449B-8977-D74C83B1C095}" type="pres">
      <dgm:prSet presAssocID="{DBDCE42A-ABF0-49B6-841F-6C3998F6F324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38285CDA-B0B4-4F1E-8B74-C4955D57CCEA}" type="pres">
      <dgm:prSet presAssocID="{DBDCE42A-ABF0-49B6-841F-6C3998F6F324}" presName="descendantText" presStyleLbl="alignAccFollowNode1" presStyleIdx="2" presStyleCnt="5">
        <dgm:presLayoutVars>
          <dgm:bulletEnabled/>
        </dgm:presLayoutVars>
      </dgm:prSet>
      <dgm:spPr/>
    </dgm:pt>
    <dgm:pt modelId="{B2BF93D1-3054-4158-BB52-D87C3A887385}" type="pres">
      <dgm:prSet presAssocID="{28DAB63B-899F-407D-8544-AE81D8199617}" presName="sp" presStyleCnt="0"/>
      <dgm:spPr/>
    </dgm:pt>
    <dgm:pt modelId="{53999E36-032F-4372-9708-2EDA8057C595}" type="pres">
      <dgm:prSet presAssocID="{6C70F780-ABA6-4888-96F9-918832094E02}" presName="linNode" presStyleCnt="0"/>
      <dgm:spPr/>
    </dgm:pt>
    <dgm:pt modelId="{6A20F7D2-A3DA-44E5-AA97-506AD0EE3DCF}" type="pres">
      <dgm:prSet presAssocID="{6C70F780-ABA6-4888-96F9-918832094E02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C97BF49A-BB55-42A5-8EB3-DE923AA524ED}" type="pres">
      <dgm:prSet presAssocID="{6C70F780-ABA6-4888-96F9-918832094E02}" presName="descendantText" presStyleLbl="alignAccFollowNode1" presStyleIdx="3" presStyleCnt="5">
        <dgm:presLayoutVars>
          <dgm:bulletEnabled/>
        </dgm:presLayoutVars>
      </dgm:prSet>
      <dgm:spPr/>
    </dgm:pt>
    <dgm:pt modelId="{43D2D4D8-D7AF-4F78-A1DE-AC34134DF1BC}" type="pres">
      <dgm:prSet presAssocID="{D51DF2F4-D2D3-4FF4-ABD4-33556140FA3D}" presName="sp" presStyleCnt="0"/>
      <dgm:spPr/>
    </dgm:pt>
    <dgm:pt modelId="{B333E67A-1939-488A-93CD-0F13C1EC7B23}" type="pres">
      <dgm:prSet presAssocID="{E3B159A2-9B2D-4C47-BE77-10F1EBF61FF0}" presName="linNode" presStyleCnt="0"/>
      <dgm:spPr/>
    </dgm:pt>
    <dgm:pt modelId="{B8D1F0E6-7FB0-4A2E-8C73-86D32DA95236}" type="pres">
      <dgm:prSet presAssocID="{E3B159A2-9B2D-4C47-BE77-10F1EBF61FF0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423E360E-C0C7-4660-8EA6-9D9E996CBDFF}" type="pres">
      <dgm:prSet presAssocID="{E3B159A2-9B2D-4C47-BE77-10F1EBF61FF0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4E276F0F-3550-49DC-B34F-87CEFD28AE45}" srcId="{E68B052B-8BCA-44F2-8691-B4005CCE2F37}" destId="{6C70F780-ABA6-4888-96F9-918832094E02}" srcOrd="3" destOrd="0" parTransId="{981D4C5C-BC2F-47DF-89DD-20634BEC30A2}" sibTransId="{D51DF2F4-D2D3-4FF4-ABD4-33556140FA3D}"/>
    <dgm:cxn modelId="{984EE310-470D-4869-992B-07E826A08CC5}" srcId="{E3B159A2-9B2D-4C47-BE77-10F1EBF61FF0}" destId="{64961A81-0157-4AF3-9E73-FF8C4C05A907}" srcOrd="0" destOrd="0" parTransId="{D03D9967-E4F6-4C39-8B21-5938A87E5596}" sibTransId="{E9CCC4B4-B752-4482-9494-0E7E180131D3}"/>
    <dgm:cxn modelId="{1E82E523-91C8-4917-AE5F-A10DD600FF4C}" type="presOf" srcId="{F4A7A1EC-4AF9-42EE-B3A8-DF28E74670D5}" destId="{C97BF49A-BB55-42A5-8EB3-DE923AA524ED}" srcOrd="0" destOrd="0" presId="urn:microsoft.com/office/officeart/2016/7/layout/VerticalSolidActionList"/>
    <dgm:cxn modelId="{C849272A-2E47-40E3-BEFE-C83BD90E9B76}" type="presOf" srcId="{956CE4C0-2EC8-4A49-A966-104D8E7F012F}" destId="{38285CDA-B0B4-4F1E-8B74-C4955D57CCEA}" srcOrd="0" destOrd="0" presId="urn:microsoft.com/office/officeart/2016/7/layout/VerticalSolidActionList"/>
    <dgm:cxn modelId="{11ABF136-CA29-4135-8BCA-098E3CC49772}" type="presOf" srcId="{E3B159A2-9B2D-4C47-BE77-10F1EBF61FF0}" destId="{B8D1F0E6-7FB0-4A2E-8C73-86D32DA95236}" srcOrd="0" destOrd="0" presId="urn:microsoft.com/office/officeart/2016/7/layout/VerticalSolidActionList"/>
    <dgm:cxn modelId="{9337BE41-AA16-4E8F-82FD-FC8DE991A5AC}" srcId="{E68B052B-8BCA-44F2-8691-B4005CCE2F37}" destId="{38FC2A81-1F30-46DE-BB35-2FA413757068}" srcOrd="0" destOrd="0" parTransId="{32894457-6673-443A-A6DD-8D610DF81333}" sibTransId="{75B93331-45BE-48B2-AF1B-D15AFA388F5E}"/>
    <dgm:cxn modelId="{13C6CB42-1F0D-4E6F-AD03-ADCEA7CC83F3}" srcId="{E68B052B-8BCA-44F2-8691-B4005CCE2F37}" destId="{DBDCE42A-ABF0-49B6-841F-6C3998F6F324}" srcOrd="2" destOrd="0" parTransId="{E2897DF4-59A5-4716-9954-6FA91FDAD7AB}" sibTransId="{28DAB63B-899F-407D-8544-AE81D8199617}"/>
    <dgm:cxn modelId="{399BD562-2DA4-4893-819D-D0E5B53C8BD4}" srcId="{E68B052B-8BCA-44F2-8691-B4005CCE2F37}" destId="{844FB059-02B3-446A-90E2-7AD104106CBB}" srcOrd="1" destOrd="0" parTransId="{AE79D313-58BC-49C6-A8BC-5A75C33AC68C}" sibTransId="{4C1A7244-465E-4694-AB0A-EBB4473C0033}"/>
    <dgm:cxn modelId="{6A945647-7C46-483F-9CEE-05B0BC65D1CE}" type="presOf" srcId="{BCBB678A-1B95-4E7C-AEDC-D20F1CBB7949}" destId="{5D163B4E-1802-4925-B0F8-971DF77C3A29}" srcOrd="0" destOrd="0" presId="urn:microsoft.com/office/officeart/2016/7/layout/VerticalSolidActionList"/>
    <dgm:cxn modelId="{1488886D-52C2-456C-847E-B92E28DB9B81}" type="presOf" srcId="{6C70F780-ABA6-4888-96F9-918832094E02}" destId="{6A20F7D2-A3DA-44E5-AA97-506AD0EE3DCF}" srcOrd="0" destOrd="0" presId="urn:microsoft.com/office/officeart/2016/7/layout/VerticalSolidActionList"/>
    <dgm:cxn modelId="{CE144B73-56A4-4925-8313-F9E913ADA2CA}" type="presOf" srcId="{844FB059-02B3-446A-90E2-7AD104106CBB}" destId="{4E4EE098-5B06-4C1D-A304-560756C955B3}" srcOrd="0" destOrd="0" presId="urn:microsoft.com/office/officeart/2016/7/layout/VerticalSolidActionList"/>
    <dgm:cxn modelId="{39692B55-ECD3-4D8A-B3D7-ADEA9DDC7DE8}" type="presOf" srcId="{38FC2A81-1F30-46DE-BB35-2FA413757068}" destId="{3CA68DEB-2DE5-4B86-954F-C2CAD0338AA6}" srcOrd="0" destOrd="0" presId="urn:microsoft.com/office/officeart/2016/7/layout/VerticalSolidActionList"/>
    <dgm:cxn modelId="{10009E7D-07EE-4AA3-8651-F03C0F403AEF}" srcId="{844FB059-02B3-446A-90E2-7AD104106CBB}" destId="{BCBB678A-1B95-4E7C-AEDC-D20F1CBB7949}" srcOrd="0" destOrd="0" parTransId="{4F43089E-7F69-423E-838B-4B3549FACAB7}" sibTransId="{F0CB5707-6A34-4228-9E6F-D548458C40C1}"/>
    <dgm:cxn modelId="{3298CC7F-DFBE-486E-89A9-85EB58531F75}" type="presOf" srcId="{64961A81-0157-4AF3-9E73-FF8C4C05A907}" destId="{423E360E-C0C7-4660-8EA6-9D9E996CBDFF}" srcOrd="0" destOrd="0" presId="urn:microsoft.com/office/officeart/2016/7/layout/VerticalSolidActionList"/>
    <dgm:cxn modelId="{983B6C89-5E58-402B-BD58-A85C1857E49A}" srcId="{6C70F780-ABA6-4888-96F9-918832094E02}" destId="{F4A7A1EC-4AF9-42EE-B3A8-DF28E74670D5}" srcOrd="0" destOrd="0" parTransId="{8EBADBB8-18C4-4E58-BD27-60230EEC840C}" sibTransId="{CF43C11A-4E90-4374-87FE-C8484194A4EE}"/>
    <dgm:cxn modelId="{1D8A618E-E3CE-4AA9-991C-088C169096B2}" type="presOf" srcId="{E68B052B-8BCA-44F2-8691-B4005CCE2F37}" destId="{1716C37A-E16F-413D-B148-A3FCED17CEB7}" srcOrd="0" destOrd="0" presId="urn:microsoft.com/office/officeart/2016/7/layout/VerticalSolidActionList"/>
    <dgm:cxn modelId="{E3956CA0-F8A2-4182-AC3A-9A9A9C0F68A6}" srcId="{38FC2A81-1F30-46DE-BB35-2FA413757068}" destId="{92D470FF-4C2D-49B8-90CA-73C001A8B238}" srcOrd="0" destOrd="0" parTransId="{143D3A79-2EB4-4038-BA7A-2D111D738F49}" sibTransId="{B5A87F92-278D-48C1-AB22-38F4DDAA5FAF}"/>
    <dgm:cxn modelId="{335A5DB5-C49B-4CA6-8C60-B9351BD11963}" type="presOf" srcId="{DBDCE42A-ABF0-49B6-841F-6C3998F6F324}" destId="{07372FEF-D0CE-449B-8977-D74C83B1C095}" srcOrd="0" destOrd="0" presId="urn:microsoft.com/office/officeart/2016/7/layout/VerticalSolidActionList"/>
    <dgm:cxn modelId="{0C08B3D1-CEE3-4D79-B0CC-EC0E1458649F}" srcId="{E68B052B-8BCA-44F2-8691-B4005CCE2F37}" destId="{E3B159A2-9B2D-4C47-BE77-10F1EBF61FF0}" srcOrd="4" destOrd="0" parTransId="{FFB62D7F-35DE-4EDA-99DB-D482AB34E21F}" sibTransId="{E8716FA9-C3C3-4024-B270-BFD7635DB4E6}"/>
    <dgm:cxn modelId="{EB12AED9-3342-42FB-BA39-D7866E846799}" type="presOf" srcId="{92D470FF-4C2D-49B8-90CA-73C001A8B238}" destId="{F4C28038-C5A9-4683-8876-099FEBF87ED7}" srcOrd="0" destOrd="0" presId="urn:microsoft.com/office/officeart/2016/7/layout/VerticalSolidActionList"/>
    <dgm:cxn modelId="{397754E9-96F2-4FB9-8CD3-016694C7A4E2}" srcId="{DBDCE42A-ABF0-49B6-841F-6C3998F6F324}" destId="{956CE4C0-2EC8-4A49-A966-104D8E7F012F}" srcOrd="0" destOrd="0" parTransId="{49AC6448-FE9B-4C8E-AFA9-0612E671B5BD}" sibTransId="{832DD698-2D92-4CD9-B74F-98174EA742C3}"/>
    <dgm:cxn modelId="{7943AE55-033D-4A05-AB9A-2802F5D945DF}" type="presParOf" srcId="{1716C37A-E16F-413D-B148-A3FCED17CEB7}" destId="{41EADE3A-D6BE-4843-ABB3-61981F2FDBEB}" srcOrd="0" destOrd="0" presId="urn:microsoft.com/office/officeart/2016/7/layout/VerticalSolidActionList"/>
    <dgm:cxn modelId="{1315CD8E-C83B-428B-B025-EED9B188A6A9}" type="presParOf" srcId="{41EADE3A-D6BE-4843-ABB3-61981F2FDBEB}" destId="{3CA68DEB-2DE5-4B86-954F-C2CAD0338AA6}" srcOrd="0" destOrd="0" presId="urn:microsoft.com/office/officeart/2016/7/layout/VerticalSolidActionList"/>
    <dgm:cxn modelId="{5FA3C7AD-A919-4415-A25F-AA9DFB92ABA2}" type="presParOf" srcId="{41EADE3A-D6BE-4843-ABB3-61981F2FDBEB}" destId="{F4C28038-C5A9-4683-8876-099FEBF87ED7}" srcOrd="1" destOrd="0" presId="urn:microsoft.com/office/officeart/2016/7/layout/VerticalSolidActionList"/>
    <dgm:cxn modelId="{62A07E98-4BC5-4B25-8E2C-140D0F08A911}" type="presParOf" srcId="{1716C37A-E16F-413D-B148-A3FCED17CEB7}" destId="{411B04F4-B51E-4CE4-9D4B-672B44F11D4B}" srcOrd="1" destOrd="0" presId="urn:microsoft.com/office/officeart/2016/7/layout/VerticalSolidActionList"/>
    <dgm:cxn modelId="{7897DF5F-35E5-4CE5-BE14-E233E86801A5}" type="presParOf" srcId="{1716C37A-E16F-413D-B148-A3FCED17CEB7}" destId="{80F3F92E-B462-47AC-8815-43600B470B5E}" srcOrd="2" destOrd="0" presId="urn:microsoft.com/office/officeart/2016/7/layout/VerticalSolidActionList"/>
    <dgm:cxn modelId="{0F0B3DD3-1373-43BC-BD0B-A13B9EE6553F}" type="presParOf" srcId="{80F3F92E-B462-47AC-8815-43600B470B5E}" destId="{4E4EE098-5B06-4C1D-A304-560756C955B3}" srcOrd="0" destOrd="0" presId="urn:microsoft.com/office/officeart/2016/7/layout/VerticalSolidActionList"/>
    <dgm:cxn modelId="{CD436149-1533-4DDA-A012-02F11554F1D0}" type="presParOf" srcId="{80F3F92E-B462-47AC-8815-43600B470B5E}" destId="{5D163B4E-1802-4925-B0F8-971DF77C3A29}" srcOrd="1" destOrd="0" presId="urn:microsoft.com/office/officeart/2016/7/layout/VerticalSolidActionList"/>
    <dgm:cxn modelId="{63D55CF0-E2C6-4425-A200-57DFFEF0B903}" type="presParOf" srcId="{1716C37A-E16F-413D-B148-A3FCED17CEB7}" destId="{657FE2EC-45E0-43CF-988B-25D570A1BFAB}" srcOrd="3" destOrd="0" presId="urn:microsoft.com/office/officeart/2016/7/layout/VerticalSolidActionList"/>
    <dgm:cxn modelId="{6771C973-3CA3-43B2-80E1-F75CD4F3A59F}" type="presParOf" srcId="{1716C37A-E16F-413D-B148-A3FCED17CEB7}" destId="{555AF78B-44E3-47A0-81F9-AC4E20949A76}" srcOrd="4" destOrd="0" presId="urn:microsoft.com/office/officeart/2016/7/layout/VerticalSolidActionList"/>
    <dgm:cxn modelId="{FEB630FF-1390-4732-B9F6-7C962BE7426A}" type="presParOf" srcId="{555AF78B-44E3-47A0-81F9-AC4E20949A76}" destId="{07372FEF-D0CE-449B-8977-D74C83B1C095}" srcOrd="0" destOrd="0" presId="urn:microsoft.com/office/officeart/2016/7/layout/VerticalSolidActionList"/>
    <dgm:cxn modelId="{BF495C3E-9E27-4F24-AEE8-AD8DC87FCCB8}" type="presParOf" srcId="{555AF78B-44E3-47A0-81F9-AC4E20949A76}" destId="{38285CDA-B0B4-4F1E-8B74-C4955D57CCEA}" srcOrd="1" destOrd="0" presId="urn:microsoft.com/office/officeart/2016/7/layout/VerticalSolidActionList"/>
    <dgm:cxn modelId="{97D0B949-52B1-41F7-8ABB-95FF0F1553F3}" type="presParOf" srcId="{1716C37A-E16F-413D-B148-A3FCED17CEB7}" destId="{B2BF93D1-3054-4158-BB52-D87C3A887385}" srcOrd="5" destOrd="0" presId="urn:microsoft.com/office/officeart/2016/7/layout/VerticalSolidActionList"/>
    <dgm:cxn modelId="{C06F0C04-8D71-4BBD-8114-FC9A1AEFB088}" type="presParOf" srcId="{1716C37A-E16F-413D-B148-A3FCED17CEB7}" destId="{53999E36-032F-4372-9708-2EDA8057C595}" srcOrd="6" destOrd="0" presId="urn:microsoft.com/office/officeart/2016/7/layout/VerticalSolidActionList"/>
    <dgm:cxn modelId="{5DA4092D-D696-4056-8B83-3E92BA729345}" type="presParOf" srcId="{53999E36-032F-4372-9708-2EDA8057C595}" destId="{6A20F7D2-A3DA-44E5-AA97-506AD0EE3DCF}" srcOrd="0" destOrd="0" presId="urn:microsoft.com/office/officeart/2016/7/layout/VerticalSolidActionList"/>
    <dgm:cxn modelId="{359296C6-922F-4067-877B-72EE92A6D5B3}" type="presParOf" srcId="{53999E36-032F-4372-9708-2EDA8057C595}" destId="{C97BF49A-BB55-42A5-8EB3-DE923AA524ED}" srcOrd="1" destOrd="0" presId="urn:microsoft.com/office/officeart/2016/7/layout/VerticalSolidActionList"/>
    <dgm:cxn modelId="{9A646F66-7009-4332-8FB7-0B20B26603F8}" type="presParOf" srcId="{1716C37A-E16F-413D-B148-A3FCED17CEB7}" destId="{43D2D4D8-D7AF-4F78-A1DE-AC34134DF1BC}" srcOrd="7" destOrd="0" presId="urn:microsoft.com/office/officeart/2016/7/layout/VerticalSolidActionList"/>
    <dgm:cxn modelId="{C837C3D8-CA16-497F-8DA8-AE8B325CD705}" type="presParOf" srcId="{1716C37A-E16F-413D-B148-A3FCED17CEB7}" destId="{B333E67A-1939-488A-93CD-0F13C1EC7B23}" srcOrd="8" destOrd="0" presId="urn:microsoft.com/office/officeart/2016/7/layout/VerticalSolidActionList"/>
    <dgm:cxn modelId="{0E9093EE-630D-4895-ABF6-DA818A52C205}" type="presParOf" srcId="{B333E67A-1939-488A-93CD-0F13C1EC7B23}" destId="{B8D1F0E6-7FB0-4A2E-8C73-86D32DA95236}" srcOrd="0" destOrd="0" presId="urn:microsoft.com/office/officeart/2016/7/layout/VerticalSolidActionList"/>
    <dgm:cxn modelId="{BD1797F1-1B7A-4403-8373-1B18DA7E7B50}" type="presParOf" srcId="{B333E67A-1939-488A-93CD-0F13C1EC7B23}" destId="{423E360E-C0C7-4660-8EA6-9D9E996CBDF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54816-BCF7-4056-9AE5-D2E545837B6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976D682-3B1F-4F74-A0ED-37ECEC2802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State the discussion session,</a:t>
          </a:r>
          <a:r>
            <a:rPr lang="en-US" sz="1800" dirty="0">
              <a:latin typeface="Century Gothic"/>
            </a:rPr>
            <a:t> </a:t>
          </a:r>
          <a:r>
            <a:rPr lang="en-US" sz="1800" dirty="0"/>
            <a:t>e.g. </a:t>
          </a:r>
          <a:r>
            <a:rPr lang="en-US" sz="1800" dirty="0">
              <a:solidFill>
                <a:schemeClr val="bg1"/>
              </a:solidFill>
              <a:highlight>
                <a:srgbClr val="000000"/>
              </a:highlight>
            </a:rPr>
            <a:t>“</a:t>
          </a:r>
          <a:r>
            <a:rPr lang="en-US" sz="1800" i="1" dirty="0">
              <a:solidFill>
                <a:schemeClr val="bg1"/>
              </a:solidFill>
              <a:highlight>
                <a:srgbClr val="000000"/>
              </a:highlight>
            </a:rPr>
            <a:t>Today, we are recording group discussion video 1</a:t>
          </a:r>
          <a:r>
            <a:rPr lang="en-US" sz="1800" dirty="0">
              <a:solidFill>
                <a:schemeClr val="bg1"/>
              </a:solidFill>
              <a:highlight>
                <a:srgbClr val="000000"/>
              </a:highlight>
            </a:rPr>
            <a:t>”</a:t>
          </a:r>
          <a:endParaRPr lang="en-US" sz="1800" dirty="0">
            <a:solidFill>
              <a:schemeClr val="bg1"/>
            </a:solidFill>
            <a:highlight>
              <a:srgbClr val="000000"/>
            </a:highlight>
            <a:latin typeface="Century Gothic"/>
          </a:endParaRPr>
        </a:p>
      </dgm:t>
    </dgm:pt>
    <dgm:pt modelId="{2293D92D-F8D2-4B86-9771-16EA6D0861E6}" type="parTrans" cxnId="{FD6008FC-06D3-4C60-9A13-D2278592D25F}">
      <dgm:prSet/>
      <dgm:spPr/>
      <dgm:t>
        <a:bodyPr/>
        <a:lstStyle/>
        <a:p>
          <a:endParaRPr lang="en-US"/>
        </a:p>
      </dgm:t>
    </dgm:pt>
    <dgm:pt modelId="{69FA600D-19E3-4887-93B7-A87AEDEA5051}" type="sibTrans" cxnId="{FD6008FC-06D3-4C60-9A13-D2278592D25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3BB60A-D80C-4580-8A72-A5B812EA23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Introduce yourself at the beginning of each video,</a:t>
          </a:r>
        </a:p>
      </dgm:t>
    </dgm:pt>
    <dgm:pt modelId="{D3E3CCC7-8AFF-4CB7-BF8D-0B4A9986CE79}" type="parTrans" cxnId="{52326EE3-EADF-4795-8996-BDC08051F357}">
      <dgm:prSet/>
      <dgm:spPr/>
      <dgm:t>
        <a:bodyPr/>
        <a:lstStyle/>
        <a:p>
          <a:endParaRPr lang="en-US"/>
        </a:p>
      </dgm:t>
    </dgm:pt>
    <dgm:pt modelId="{CD932250-13A7-473B-A847-42C65AAC4F42}" type="sibTrans" cxnId="{52326EE3-EADF-4795-8996-BDC08051F3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53B7AB2-FEB3-4DB3-87A8-0E375910C2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State the name(s) of any group members who is/are absent</a:t>
          </a:r>
        </a:p>
      </dgm:t>
    </dgm:pt>
    <dgm:pt modelId="{5C6833F3-F1CF-4FB5-B1CE-050A98F642E8}" type="parTrans" cxnId="{6D9C5D8D-BBC8-4911-BE0B-9431BC62706C}">
      <dgm:prSet/>
      <dgm:spPr/>
      <dgm:t>
        <a:bodyPr/>
        <a:lstStyle/>
        <a:p>
          <a:endParaRPr lang="en-US"/>
        </a:p>
      </dgm:t>
    </dgm:pt>
    <dgm:pt modelId="{B0349808-81EB-4F5E-8011-C268E6A456D4}" type="sibTrans" cxnId="{6D9C5D8D-BBC8-4911-BE0B-9431BC6270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C5876B-AAEA-4264-9065-F88AB0D89E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Speak clearly and loudly</a:t>
          </a:r>
        </a:p>
      </dgm:t>
    </dgm:pt>
    <dgm:pt modelId="{3F1D2A15-EF45-4FB5-A207-4F8CEDEDD7C8}" type="parTrans" cxnId="{5B165751-C621-4ECA-8891-EAD930C40DB7}">
      <dgm:prSet/>
      <dgm:spPr/>
      <dgm:t>
        <a:bodyPr/>
        <a:lstStyle/>
        <a:p>
          <a:endParaRPr lang="en-US"/>
        </a:p>
      </dgm:t>
    </dgm:pt>
    <dgm:pt modelId="{85D3254A-93D0-4ECA-8595-68FF88B6B650}" type="sibTrans" cxnId="{5B165751-C621-4ECA-8891-EAD930C40D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E64055C-F30A-42F6-AEC0-22971F48CF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Ensure there is no background noise that may affect the clarity of your voice</a:t>
          </a:r>
        </a:p>
      </dgm:t>
    </dgm:pt>
    <dgm:pt modelId="{5C7E9D6C-D091-499C-AB15-C7A618995436}" type="parTrans" cxnId="{C1DE8032-C441-4152-96B1-797490E59DBA}">
      <dgm:prSet/>
      <dgm:spPr/>
      <dgm:t>
        <a:bodyPr/>
        <a:lstStyle/>
        <a:p>
          <a:endParaRPr lang="en-US"/>
        </a:p>
      </dgm:t>
    </dgm:pt>
    <dgm:pt modelId="{6BE61D1E-33F8-4D90-990D-205C8F0CC91E}" type="sibTrans" cxnId="{C1DE8032-C441-4152-96B1-797490E59D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5A4FD17-E32B-4CB7-A6E6-85C2C78426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Keep to the time-frame set for each video</a:t>
          </a:r>
        </a:p>
      </dgm:t>
    </dgm:pt>
    <dgm:pt modelId="{39957E9E-88EE-49AD-AA40-385034736007}" type="parTrans" cxnId="{593B738C-0D0A-4EF4-8AB2-C49EFA7FC431}">
      <dgm:prSet/>
      <dgm:spPr/>
      <dgm:t>
        <a:bodyPr/>
        <a:lstStyle/>
        <a:p>
          <a:endParaRPr lang="en-US"/>
        </a:p>
      </dgm:t>
    </dgm:pt>
    <dgm:pt modelId="{F63FAFFE-3887-4264-ABA6-42795385000F}" type="sibTrans" cxnId="{593B738C-0D0A-4EF4-8AB2-C49EFA7FC43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EFE381C-BA70-454C-883D-18EB43E142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Ensure all group members appear on the same screen throughout the recording.</a:t>
          </a:r>
        </a:p>
      </dgm:t>
    </dgm:pt>
    <dgm:pt modelId="{EAC060B7-EBCD-4475-B831-FD238D6B8A68}" type="parTrans" cxnId="{0F3F44B7-024D-4567-8661-6659C3EADFBF}">
      <dgm:prSet/>
      <dgm:spPr/>
      <dgm:t>
        <a:bodyPr/>
        <a:lstStyle/>
        <a:p>
          <a:endParaRPr lang="en-US"/>
        </a:p>
      </dgm:t>
    </dgm:pt>
    <dgm:pt modelId="{328EDB0A-904E-4B5C-BCA3-5CE06DABA9B3}" type="sibTrans" cxnId="{0F3F44B7-024D-4567-8661-6659C3EADFB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BC728F-0BA1-414A-9477-1E7FD8F3C4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Take part actively</a:t>
          </a:r>
        </a:p>
      </dgm:t>
    </dgm:pt>
    <dgm:pt modelId="{B4F5DAA2-BD30-4C2F-A8FC-F1419F77CA11}" type="parTrans" cxnId="{067B5FF7-39BE-4AE2-8BD3-A0F69751D0B7}">
      <dgm:prSet/>
      <dgm:spPr/>
      <dgm:t>
        <a:bodyPr/>
        <a:lstStyle/>
        <a:p>
          <a:endParaRPr lang="en-MY"/>
        </a:p>
      </dgm:t>
    </dgm:pt>
    <dgm:pt modelId="{23378174-9F84-4DB4-B00D-3C0653D3A777}" type="sibTrans" cxnId="{067B5FF7-39BE-4AE2-8BD3-A0F69751D0B7}">
      <dgm:prSet/>
      <dgm:spPr/>
      <dgm:t>
        <a:bodyPr/>
        <a:lstStyle/>
        <a:p>
          <a:endParaRPr lang="en-MY"/>
        </a:p>
      </dgm:t>
    </dgm:pt>
    <dgm:pt modelId="{130951B6-250E-4087-9FAF-621D559A47FF}" type="pres">
      <dgm:prSet presAssocID="{87354816-BCF7-4056-9AE5-D2E545837B64}" presName="root" presStyleCnt="0">
        <dgm:presLayoutVars>
          <dgm:dir/>
          <dgm:resizeHandles val="exact"/>
        </dgm:presLayoutVars>
      </dgm:prSet>
      <dgm:spPr/>
    </dgm:pt>
    <dgm:pt modelId="{3EAC8614-F34F-45CB-95BA-856FA1B251FD}" type="pres">
      <dgm:prSet presAssocID="{87354816-BCF7-4056-9AE5-D2E545837B64}" presName="container" presStyleCnt="0">
        <dgm:presLayoutVars>
          <dgm:dir/>
          <dgm:resizeHandles val="exact"/>
        </dgm:presLayoutVars>
      </dgm:prSet>
      <dgm:spPr/>
    </dgm:pt>
    <dgm:pt modelId="{8666B9AF-8DDB-435C-AF9E-5B1A45BDE3CA}" type="pres">
      <dgm:prSet presAssocID="{D976D682-3B1F-4F74-A0ED-37ECEC28021A}" presName="compNode" presStyleCnt="0"/>
      <dgm:spPr/>
    </dgm:pt>
    <dgm:pt modelId="{D99BA384-6425-47DE-933D-934A0EBD88FF}" type="pres">
      <dgm:prSet presAssocID="{D976D682-3B1F-4F74-A0ED-37ECEC28021A}" presName="iconBgRect" presStyleLbl="bgShp" presStyleIdx="0" presStyleCnt="8"/>
      <dgm:spPr>
        <a:solidFill>
          <a:srgbClr val="FF0000"/>
        </a:solidFill>
      </dgm:spPr>
    </dgm:pt>
    <dgm:pt modelId="{6ED4C555-6E9F-4CAE-B99A-A0977E632236}" type="pres">
      <dgm:prSet presAssocID="{D976D682-3B1F-4F74-A0ED-37ECEC28021A}" presName="iconRect" presStyleLbl="node1" presStyleIdx="0" presStyleCnt="8" custScaleX="133967" custScaleY="1618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E8A4753-C4DF-4A6D-9CA2-79BAA4CD2208}" type="pres">
      <dgm:prSet presAssocID="{D976D682-3B1F-4F74-A0ED-37ECEC28021A}" presName="spaceRect" presStyleCnt="0"/>
      <dgm:spPr/>
    </dgm:pt>
    <dgm:pt modelId="{B2464673-B288-45A5-A9A4-3E9A439C2E09}" type="pres">
      <dgm:prSet presAssocID="{D976D682-3B1F-4F74-A0ED-37ECEC28021A}" presName="textRect" presStyleLbl="revTx" presStyleIdx="0" presStyleCnt="8" custLinFactNeighborX="445" custLinFactNeighborY="9444">
        <dgm:presLayoutVars>
          <dgm:chMax val="1"/>
          <dgm:chPref val="1"/>
        </dgm:presLayoutVars>
      </dgm:prSet>
      <dgm:spPr/>
    </dgm:pt>
    <dgm:pt modelId="{4FEE24AB-16B1-4A30-9726-021EDC5F8AA9}" type="pres">
      <dgm:prSet presAssocID="{69FA600D-19E3-4887-93B7-A87AEDEA5051}" presName="sibTrans" presStyleLbl="sibTrans2D1" presStyleIdx="0" presStyleCnt="0"/>
      <dgm:spPr/>
    </dgm:pt>
    <dgm:pt modelId="{2476E72B-0D2A-408D-BA3B-4247B88A2397}" type="pres">
      <dgm:prSet presAssocID="{6D3BB60A-D80C-4580-8A72-A5B812EA231E}" presName="compNode" presStyleCnt="0"/>
      <dgm:spPr/>
    </dgm:pt>
    <dgm:pt modelId="{1FFF798D-2467-4694-A857-E2C1BD2D65BD}" type="pres">
      <dgm:prSet presAssocID="{6D3BB60A-D80C-4580-8A72-A5B812EA231E}" presName="iconBgRect" presStyleLbl="bgShp" presStyleIdx="1" presStyleCnt="8"/>
      <dgm:spPr>
        <a:solidFill>
          <a:srgbClr val="FF0000"/>
        </a:solidFill>
      </dgm:spPr>
    </dgm:pt>
    <dgm:pt modelId="{AACE84B6-7354-4D85-967B-6B3F67BEA149}" type="pres">
      <dgm:prSet presAssocID="{6D3BB60A-D80C-4580-8A72-A5B812EA231E}" presName="iconRect" presStyleLbl="node1" presStyleIdx="1" presStyleCnt="8" custScaleX="150263" custScaleY="17998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77E988D-A97E-4F6D-8900-A9912324CA33}" type="pres">
      <dgm:prSet presAssocID="{6D3BB60A-D80C-4580-8A72-A5B812EA231E}" presName="spaceRect" presStyleCnt="0"/>
      <dgm:spPr/>
    </dgm:pt>
    <dgm:pt modelId="{8A48E63E-9765-4A7C-B89B-155B6DC9FF80}" type="pres">
      <dgm:prSet presAssocID="{6D3BB60A-D80C-4580-8A72-A5B812EA231E}" presName="textRect" presStyleLbl="revTx" presStyleIdx="1" presStyleCnt="8">
        <dgm:presLayoutVars>
          <dgm:chMax val="1"/>
          <dgm:chPref val="1"/>
        </dgm:presLayoutVars>
      </dgm:prSet>
      <dgm:spPr/>
    </dgm:pt>
    <dgm:pt modelId="{C9797772-5CC7-45BA-A815-517104461A76}" type="pres">
      <dgm:prSet presAssocID="{CD932250-13A7-473B-A847-42C65AAC4F42}" presName="sibTrans" presStyleLbl="sibTrans2D1" presStyleIdx="0" presStyleCnt="0"/>
      <dgm:spPr/>
    </dgm:pt>
    <dgm:pt modelId="{CE9AB4BB-8456-4D46-820C-6663E27180C4}" type="pres">
      <dgm:prSet presAssocID="{953B7AB2-FEB3-4DB3-87A8-0E375910C2A6}" presName="compNode" presStyleCnt="0"/>
      <dgm:spPr/>
    </dgm:pt>
    <dgm:pt modelId="{2AFEFD0F-70DE-45DA-9CC2-42BE86C1BB13}" type="pres">
      <dgm:prSet presAssocID="{953B7AB2-FEB3-4DB3-87A8-0E375910C2A6}" presName="iconBgRect" presStyleLbl="bgShp" presStyleIdx="2" presStyleCnt="8"/>
      <dgm:spPr>
        <a:solidFill>
          <a:srgbClr val="FF0000"/>
        </a:solidFill>
      </dgm:spPr>
    </dgm:pt>
    <dgm:pt modelId="{A74671A8-DC8C-4C62-A83E-A40DA6354ED9}" type="pres">
      <dgm:prSet presAssocID="{953B7AB2-FEB3-4DB3-87A8-0E375910C2A6}" presName="iconRect" presStyleLbl="node1" presStyleIdx="2" presStyleCnt="8" custScaleX="144849" custScaleY="14380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4C83335-6B57-4812-9DC9-21E980AEC515}" type="pres">
      <dgm:prSet presAssocID="{953B7AB2-FEB3-4DB3-87A8-0E375910C2A6}" presName="spaceRect" presStyleCnt="0"/>
      <dgm:spPr/>
    </dgm:pt>
    <dgm:pt modelId="{AE23D9C3-A098-4BD3-A944-B5BF585C1373}" type="pres">
      <dgm:prSet presAssocID="{953B7AB2-FEB3-4DB3-87A8-0E375910C2A6}" presName="textRect" presStyleLbl="revTx" presStyleIdx="2" presStyleCnt="8">
        <dgm:presLayoutVars>
          <dgm:chMax val="1"/>
          <dgm:chPref val="1"/>
        </dgm:presLayoutVars>
      </dgm:prSet>
      <dgm:spPr/>
    </dgm:pt>
    <dgm:pt modelId="{E49EB6A6-409F-4ED3-A6B8-4522196EA142}" type="pres">
      <dgm:prSet presAssocID="{B0349808-81EB-4F5E-8011-C268E6A456D4}" presName="sibTrans" presStyleLbl="sibTrans2D1" presStyleIdx="0" presStyleCnt="0"/>
      <dgm:spPr/>
    </dgm:pt>
    <dgm:pt modelId="{CB280849-F73D-4A43-89A0-51C18E5BDA8E}" type="pres">
      <dgm:prSet presAssocID="{A1C5876B-AAEA-4264-9065-F88AB0D89E6C}" presName="compNode" presStyleCnt="0"/>
      <dgm:spPr/>
    </dgm:pt>
    <dgm:pt modelId="{B22E2149-0935-42E4-BB0E-420DA987DD38}" type="pres">
      <dgm:prSet presAssocID="{A1C5876B-AAEA-4264-9065-F88AB0D89E6C}" presName="iconBgRect" presStyleLbl="bgShp" presStyleIdx="3" presStyleCnt="8" custLinFactNeighborY="-12589"/>
      <dgm:spPr>
        <a:solidFill>
          <a:srgbClr val="FF0000"/>
        </a:solidFill>
      </dgm:spPr>
    </dgm:pt>
    <dgm:pt modelId="{12AABBC0-FF51-4C8A-A065-C25287898EB4}" type="pres">
      <dgm:prSet presAssocID="{A1C5876B-AAEA-4264-9065-F88AB0D89E6C}" presName="iconRect" presStyleLbl="node1" presStyleIdx="3" presStyleCnt="8" custScaleX="123112" custScaleY="131955" custLinFactNeighborY="-2170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FE848A44-DCED-467E-9D30-21725FC23B30}" type="pres">
      <dgm:prSet presAssocID="{A1C5876B-AAEA-4264-9065-F88AB0D89E6C}" presName="spaceRect" presStyleCnt="0"/>
      <dgm:spPr/>
    </dgm:pt>
    <dgm:pt modelId="{24FC34CA-438D-4069-86FC-62F95F20DF9A}" type="pres">
      <dgm:prSet presAssocID="{A1C5876B-AAEA-4264-9065-F88AB0D89E6C}" presName="textRect" presStyleLbl="revTx" presStyleIdx="3" presStyleCnt="8" custLinFactNeighborY="-12589">
        <dgm:presLayoutVars>
          <dgm:chMax val="1"/>
          <dgm:chPref val="1"/>
        </dgm:presLayoutVars>
      </dgm:prSet>
      <dgm:spPr/>
    </dgm:pt>
    <dgm:pt modelId="{FF15D4E9-F627-4F79-ABDF-BB9C15DB13DB}" type="pres">
      <dgm:prSet presAssocID="{85D3254A-93D0-4ECA-8595-68FF88B6B650}" presName="sibTrans" presStyleLbl="sibTrans2D1" presStyleIdx="0" presStyleCnt="0"/>
      <dgm:spPr/>
    </dgm:pt>
    <dgm:pt modelId="{80497947-A080-451C-A31B-2EB6DCDEB994}" type="pres">
      <dgm:prSet presAssocID="{AE64055C-F30A-42F6-AEC0-22971F48CF08}" presName="compNode" presStyleCnt="0"/>
      <dgm:spPr/>
    </dgm:pt>
    <dgm:pt modelId="{C42D0004-D1BF-49DD-997D-B86B93E6D3C8}" type="pres">
      <dgm:prSet presAssocID="{AE64055C-F30A-42F6-AEC0-22971F48CF08}" presName="iconBgRect" presStyleLbl="bgShp" presStyleIdx="4" presStyleCnt="8" custLinFactNeighborY="-12589"/>
      <dgm:spPr>
        <a:solidFill>
          <a:srgbClr val="FF0000"/>
        </a:solidFill>
      </dgm:spPr>
    </dgm:pt>
    <dgm:pt modelId="{D4FFD717-5ADF-434D-96F9-6E06E01FAF32}" type="pres">
      <dgm:prSet presAssocID="{AE64055C-F30A-42F6-AEC0-22971F48CF08}" presName="iconRect" presStyleLbl="node1" presStyleIdx="4" presStyleCnt="8" custScaleX="121316" custScaleY="132185" custLinFactNeighborY="-2170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47D1D7DD-AE14-4300-89C4-531F188B0518}" type="pres">
      <dgm:prSet presAssocID="{AE64055C-F30A-42F6-AEC0-22971F48CF08}" presName="spaceRect" presStyleCnt="0"/>
      <dgm:spPr/>
    </dgm:pt>
    <dgm:pt modelId="{01118CCC-10E1-4C5B-A23D-E666F8D52A9C}" type="pres">
      <dgm:prSet presAssocID="{AE64055C-F30A-42F6-AEC0-22971F48CF08}" presName="textRect" presStyleLbl="revTx" presStyleIdx="4" presStyleCnt="8" custLinFactNeighborY="-2096">
        <dgm:presLayoutVars>
          <dgm:chMax val="1"/>
          <dgm:chPref val="1"/>
        </dgm:presLayoutVars>
      </dgm:prSet>
      <dgm:spPr/>
    </dgm:pt>
    <dgm:pt modelId="{568A43F2-D7B7-445C-AAF7-D462EF3B4117}" type="pres">
      <dgm:prSet presAssocID="{6BE61D1E-33F8-4D90-990D-205C8F0CC91E}" presName="sibTrans" presStyleLbl="sibTrans2D1" presStyleIdx="0" presStyleCnt="0"/>
      <dgm:spPr/>
    </dgm:pt>
    <dgm:pt modelId="{98684C1D-1A37-4535-A431-E55B080D3606}" type="pres">
      <dgm:prSet presAssocID="{E5A4FD17-E32B-4CB7-A6E6-85C2C78426C6}" presName="compNode" presStyleCnt="0"/>
      <dgm:spPr/>
    </dgm:pt>
    <dgm:pt modelId="{61CA65F5-0DB9-4988-9169-867242BC3008}" type="pres">
      <dgm:prSet presAssocID="{E5A4FD17-E32B-4CB7-A6E6-85C2C78426C6}" presName="iconBgRect" presStyleLbl="bgShp" presStyleIdx="5" presStyleCnt="8" custLinFactNeighborY="-12589"/>
      <dgm:spPr>
        <a:solidFill>
          <a:srgbClr val="FF0000"/>
        </a:solidFill>
      </dgm:spPr>
    </dgm:pt>
    <dgm:pt modelId="{B16ABF47-A63C-4BFF-BFD0-E7A583F49848}" type="pres">
      <dgm:prSet presAssocID="{E5A4FD17-E32B-4CB7-A6E6-85C2C78426C6}" presName="iconRect" presStyleLbl="node1" presStyleIdx="5" presStyleCnt="8" custScaleX="137612" custScaleY="135803" custLinFactNeighborY="-2170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strip"/>
        </a:ext>
      </dgm:extLst>
    </dgm:pt>
    <dgm:pt modelId="{6EF257F2-3AA8-4BE9-A641-997059BDA499}" type="pres">
      <dgm:prSet presAssocID="{E5A4FD17-E32B-4CB7-A6E6-85C2C78426C6}" presName="spaceRect" presStyleCnt="0"/>
      <dgm:spPr/>
    </dgm:pt>
    <dgm:pt modelId="{478FCB90-6270-43A6-B6F0-260231D7D8A2}" type="pres">
      <dgm:prSet presAssocID="{E5A4FD17-E32B-4CB7-A6E6-85C2C78426C6}" presName="textRect" presStyleLbl="revTx" presStyleIdx="5" presStyleCnt="8" custLinFactNeighborY="-12589">
        <dgm:presLayoutVars>
          <dgm:chMax val="1"/>
          <dgm:chPref val="1"/>
        </dgm:presLayoutVars>
      </dgm:prSet>
      <dgm:spPr/>
    </dgm:pt>
    <dgm:pt modelId="{8C45DBF9-8953-450C-BAB6-1AC82C99F450}" type="pres">
      <dgm:prSet presAssocID="{F63FAFFE-3887-4264-ABA6-42795385000F}" presName="sibTrans" presStyleLbl="sibTrans2D1" presStyleIdx="0" presStyleCnt="0"/>
      <dgm:spPr/>
    </dgm:pt>
    <dgm:pt modelId="{6BC377AF-F84B-480A-A25E-E124D7B362CA}" type="pres">
      <dgm:prSet presAssocID="{BEFE381C-BA70-454C-883D-18EB43E1427E}" presName="compNode" presStyleCnt="0"/>
      <dgm:spPr/>
    </dgm:pt>
    <dgm:pt modelId="{4B2CF6B0-BFD1-4B30-BE36-4ACF749FDAF3}" type="pres">
      <dgm:prSet presAssocID="{BEFE381C-BA70-454C-883D-18EB43E1427E}" presName="iconBgRect" presStyleLbl="bgShp" presStyleIdx="6" presStyleCnt="8" custLinFactX="200000" custLinFactNeighborX="201892" custLinFactNeighborY="-12593"/>
      <dgm:spPr>
        <a:solidFill>
          <a:srgbClr val="FF0000"/>
        </a:solidFill>
      </dgm:spPr>
    </dgm:pt>
    <dgm:pt modelId="{5AC89591-D038-4F29-8564-D3DF365EBA46}" type="pres">
      <dgm:prSet presAssocID="{BEFE381C-BA70-454C-883D-18EB43E1427E}" presName="iconRect" presStyleLbl="node1" presStyleIdx="6" presStyleCnt="8" custScaleX="123113" custScaleY="153140" custLinFactX="300000" custLinFactNeighborX="394724" custLinFactNeighborY="-19902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67C35FCD-2BEA-40C8-9CE0-0205B7CC0E9E}" type="pres">
      <dgm:prSet presAssocID="{BEFE381C-BA70-454C-883D-18EB43E1427E}" presName="spaceRect" presStyleCnt="0"/>
      <dgm:spPr/>
    </dgm:pt>
    <dgm:pt modelId="{74E71A81-046B-489D-B399-D677FCD6D2F1}" type="pres">
      <dgm:prSet presAssocID="{BEFE381C-BA70-454C-883D-18EB43E1427E}" presName="textRect" presStyleLbl="revTx" presStyleIdx="6" presStyleCnt="8" custLinFactX="70944" custLinFactNeighborX="100000" custLinFactNeighborY="-13642">
        <dgm:presLayoutVars>
          <dgm:chMax val="1"/>
          <dgm:chPref val="1"/>
        </dgm:presLayoutVars>
      </dgm:prSet>
      <dgm:spPr/>
    </dgm:pt>
    <dgm:pt modelId="{77399381-C7AA-432C-AEED-34397A765EA0}" type="pres">
      <dgm:prSet presAssocID="{328EDB0A-904E-4B5C-BCA3-5CE06DABA9B3}" presName="sibTrans" presStyleLbl="sibTrans2D1" presStyleIdx="0" presStyleCnt="0"/>
      <dgm:spPr/>
    </dgm:pt>
    <dgm:pt modelId="{1CCF99F2-CB2F-4FB7-8029-CF9C69606F9A}" type="pres">
      <dgm:prSet presAssocID="{DABC728F-0BA1-414A-9477-1E7FD8F3C45D}" presName="compNode" presStyleCnt="0"/>
      <dgm:spPr/>
    </dgm:pt>
    <dgm:pt modelId="{F8AF5C43-F37D-4410-ADA3-83449344DC82}" type="pres">
      <dgm:prSet presAssocID="{DABC728F-0BA1-414A-9477-1E7FD8F3C45D}" presName="iconBgRect" presStyleLbl="bgShp" presStyleIdx="7" presStyleCnt="8" custScaleX="82214" custScaleY="96849" custLinFactX="-188461" custLinFactNeighborX="-200000" custLinFactNeighborY="-26180"/>
      <dgm:spPr>
        <a:solidFill>
          <a:srgbClr val="FF0000"/>
        </a:solidFill>
      </dgm:spPr>
    </dgm:pt>
    <dgm:pt modelId="{6A551C3B-55AC-4E70-9CE6-6FF081BF39CE}" type="pres">
      <dgm:prSet presAssocID="{DABC728F-0BA1-414A-9477-1E7FD8F3C45D}" presName="iconRect" presStyleLbl="node1" presStyleIdx="7" presStyleCnt="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</dgm:pt>
    <dgm:pt modelId="{33D86F68-8C93-4E93-A8FB-B0EBE4452333}" type="pres">
      <dgm:prSet presAssocID="{DABC728F-0BA1-414A-9477-1E7FD8F3C45D}" presName="spaceRect" presStyleCnt="0"/>
      <dgm:spPr/>
    </dgm:pt>
    <dgm:pt modelId="{FE062DB6-C094-4C0B-8B2C-77F7E105677E}" type="pres">
      <dgm:prSet presAssocID="{DABC728F-0BA1-414A-9477-1E7FD8F3C45D}" presName="textRect" presStyleLbl="revTx" presStyleIdx="7" presStyleCnt="8" custLinFactX="-72154" custLinFactNeighborX="-100000" custLinFactNeighborY="-23985">
        <dgm:presLayoutVars>
          <dgm:chMax val="1"/>
          <dgm:chPref val="1"/>
        </dgm:presLayoutVars>
      </dgm:prSet>
      <dgm:spPr/>
    </dgm:pt>
  </dgm:ptLst>
  <dgm:cxnLst>
    <dgm:cxn modelId="{28494006-EB0F-425C-9EF2-6A04CB594020}" type="presOf" srcId="{B0349808-81EB-4F5E-8011-C268E6A456D4}" destId="{E49EB6A6-409F-4ED3-A6B8-4522196EA142}" srcOrd="0" destOrd="0" presId="urn:microsoft.com/office/officeart/2018/2/layout/IconCircleList"/>
    <dgm:cxn modelId="{2E96F00E-D8BD-4B8E-B85D-1E6429448991}" type="presOf" srcId="{CD932250-13A7-473B-A847-42C65AAC4F42}" destId="{C9797772-5CC7-45BA-A815-517104461A76}" srcOrd="0" destOrd="0" presId="urn:microsoft.com/office/officeart/2018/2/layout/IconCircleList"/>
    <dgm:cxn modelId="{C1DE8032-C441-4152-96B1-797490E59DBA}" srcId="{87354816-BCF7-4056-9AE5-D2E545837B64}" destId="{AE64055C-F30A-42F6-AEC0-22971F48CF08}" srcOrd="4" destOrd="0" parTransId="{5C7E9D6C-D091-499C-AB15-C7A618995436}" sibTransId="{6BE61D1E-33F8-4D90-990D-205C8F0CC91E}"/>
    <dgm:cxn modelId="{288F6A35-3117-4CD5-A634-9E8A300722B8}" type="presOf" srcId="{6D3BB60A-D80C-4580-8A72-A5B812EA231E}" destId="{8A48E63E-9765-4A7C-B89B-155B6DC9FF80}" srcOrd="0" destOrd="0" presId="urn:microsoft.com/office/officeart/2018/2/layout/IconCircleList"/>
    <dgm:cxn modelId="{C6CE165C-4ED3-4CDF-960E-DA07A59564A7}" type="presOf" srcId="{953B7AB2-FEB3-4DB3-87A8-0E375910C2A6}" destId="{AE23D9C3-A098-4BD3-A944-B5BF585C1373}" srcOrd="0" destOrd="0" presId="urn:microsoft.com/office/officeart/2018/2/layout/IconCircleList"/>
    <dgm:cxn modelId="{7DB1F45D-726A-413C-9AC3-1004573C37AF}" type="presOf" srcId="{E5A4FD17-E32B-4CB7-A6E6-85C2C78426C6}" destId="{478FCB90-6270-43A6-B6F0-260231D7D8A2}" srcOrd="0" destOrd="0" presId="urn:microsoft.com/office/officeart/2018/2/layout/IconCircleList"/>
    <dgm:cxn modelId="{84F5DD62-AB86-40E0-A798-3B8E5F3E8E76}" type="presOf" srcId="{D976D682-3B1F-4F74-A0ED-37ECEC28021A}" destId="{B2464673-B288-45A5-A9A4-3E9A439C2E09}" srcOrd="0" destOrd="0" presId="urn:microsoft.com/office/officeart/2018/2/layout/IconCircleList"/>
    <dgm:cxn modelId="{48E0FC44-606F-435F-983D-3B021007C545}" type="presOf" srcId="{BEFE381C-BA70-454C-883D-18EB43E1427E}" destId="{74E71A81-046B-489D-B399-D677FCD6D2F1}" srcOrd="0" destOrd="0" presId="urn:microsoft.com/office/officeart/2018/2/layout/IconCircleList"/>
    <dgm:cxn modelId="{A90BEF45-2F5B-4A88-8012-07360EA5B16B}" type="presOf" srcId="{AE64055C-F30A-42F6-AEC0-22971F48CF08}" destId="{01118CCC-10E1-4C5B-A23D-E666F8D52A9C}" srcOrd="0" destOrd="0" presId="urn:microsoft.com/office/officeart/2018/2/layout/IconCircleList"/>
    <dgm:cxn modelId="{B0D6D068-D20B-4030-966E-C328051429B5}" type="presOf" srcId="{6BE61D1E-33F8-4D90-990D-205C8F0CC91E}" destId="{568A43F2-D7B7-445C-AAF7-D462EF3B4117}" srcOrd="0" destOrd="0" presId="urn:microsoft.com/office/officeart/2018/2/layout/IconCircleList"/>
    <dgm:cxn modelId="{F356274A-0DA9-4C8F-B95D-D6F611944B81}" type="presOf" srcId="{69FA600D-19E3-4887-93B7-A87AEDEA5051}" destId="{4FEE24AB-16B1-4A30-9726-021EDC5F8AA9}" srcOrd="0" destOrd="0" presId="urn:microsoft.com/office/officeart/2018/2/layout/IconCircleList"/>
    <dgm:cxn modelId="{5B165751-C621-4ECA-8891-EAD930C40DB7}" srcId="{87354816-BCF7-4056-9AE5-D2E545837B64}" destId="{A1C5876B-AAEA-4264-9065-F88AB0D89E6C}" srcOrd="3" destOrd="0" parTransId="{3F1D2A15-EF45-4FB5-A207-4F8CEDEDD7C8}" sibTransId="{85D3254A-93D0-4ECA-8595-68FF88B6B650}"/>
    <dgm:cxn modelId="{FA969372-2BD8-476F-91C6-26AA826DB4F1}" type="presOf" srcId="{328EDB0A-904E-4B5C-BCA3-5CE06DABA9B3}" destId="{77399381-C7AA-432C-AEED-34397A765EA0}" srcOrd="0" destOrd="0" presId="urn:microsoft.com/office/officeart/2018/2/layout/IconCircleList"/>
    <dgm:cxn modelId="{E4710D86-94F5-4C0E-ABA6-3BD78768A96A}" type="presOf" srcId="{A1C5876B-AAEA-4264-9065-F88AB0D89E6C}" destId="{24FC34CA-438D-4069-86FC-62F95F20DF9A}" srcOrd="0" destOrd="0" presId="urn:microsoft.com/office/officeart/2018/2/layout/IconCircleList"/>
    <dgm:cxn modelId="{593B738C-0D0A-4EF4-8AB2-C49EFA7FC431}" srcId="{87354816-BCF7-4056-9AE5-D2E545837B64}" destId="{E5A4FD17-E32B-4CB7-A6E6-85C2C78426C6}" srcOrd="5" destOrd="0" parTransId="{39957E9E-88EE-49AD-AA40-385034736007}" sibTransId="{F63FAFFE-3887-4264-ABA6-42795385000F}"/>
    <dgm:cxn modelId="{6D9C5D8D-BBC8-4911-BE0B-9431BC62706C}" srcId="{87354816-BCF7-4056-9AE5-D2E545837B64}" destId="{953B7AB2-FEB3-4DB3-87A8-0E375910C2A6}" srcOrd="2" destOrd="0" parTransId="{5C6833F3-F1CF-4FB5-B1CE-050A98F642E8}" sibTransId="{B0349808-81EB-4F5E-8011-C268E6A456D4}"/>
    <dgm:cxn modelId="{5653A291-6796-4382-AEC9-481F5E481DE9}" type="presOf" srcId="{F63FAFFE-3887-4264-ABA6-42795385000F}" destId="{8C45DBF9-8953-450C-BAB6-1AC82C99F450}" srcOrd="0" destOrd="0" presId="urn:microsoft.com/office/officeart/2018/2/layout/IconCircleList"/>
    <dgm:cxn modelId="{0F3F44B7-024D-4567-8661-6659C3EADFBF}" srcId="{87354816-BCF7-4056-9AE5-D2E545837B64}" destId="{BEFE381C-BA70-454C-883D-18EB43E1427E}" srcOrd="6" destOrd="0" parTransId="{EAC060B7-EBCD-4475-B831-FD238D6B8A68}" sibTransId="{328EDB0A-904E-4B5C-BCA3-5CE06DABA9B3}"/>
    <dgm:cxn modelId="{DE0D09C0-0D13-4C91-BD15-DC8D524A11D5}" type="presOf" srcId="{DABC728F-0BA1-414A-9477-1E7FD8F3C45D}" destId="{FE062DB6-C094-4C0B-8B2C-77F7E105677E}" srcOrd="0" destOrd="0" presId="urn:microsoft.com/office/officeart/2018/2/layout/IconCircleList"/>
    <dgm:cxn modelId="{C072C1D2-CA86-4DA5-A1B3-3302D96CE752}" type="presOf" srcId="{87354816-BCF7-4056-9AE5-D2E545837B64}" destId="{130951B6-250E-4087-9FAF-621D559A47FF}" srcOrd="0" destOrd="0" presId="urn:microsoft.com/office/officeart/2018/2/layout/IconCircleList"/>
    <dgm:cxn modelId="{52326EE3-EADF-4795-8996-BDC08051F357}" srcId="{87354816-BCF7-4056-9AE5-D2E545837B64}" destId="{6D3BB60A-D80C-4580-8A72-A5B812EA231E}" srcOrd="1" destOrd="0" parTransId="{D3E3CCC7-8AFF-4CB7-BF8D-0B4A9986CE79}" sibTransId="{CD932250-13A7-473B-A847-42C65AAC4F42}"/>
    <dgm:cxn modelId="{D19C39E7-4EDA-484F-8D6E-5AD6A2DA982B}" type="presOf" srcId="{85D3254A-93D0-4ECA-8595-68FF88B6B650}" destId="{FF15D4E9-F627-4F79-ABDF-BB9C15DB13DB}" srcOrd="0" destOrd="0" presId="urn:microsoft.com/office/officeart/2018/2/layout/IconCircleList"/>
    <dgm:cxn modelId="{067B5FF7-39BE-4AE2-8BD3-A0F69751D0B7}" srcId="{87354816-BCF7-4056-9AE5-D2E545837B64}" destId="{DABC728F-0BA1-414A-9477-1E7FD8F3C45D}" srcOrd="7" destOrd="0" parTransId="{B4F5DAA2-BD30-4C2F-A8FC-F1419F77CA11}" sibTransId="{23378174-9F84-4DB4-B00D-3C0653D3A777}"/>
    <dgm:cxn modelId="{FD6008FC-06D3-4C60-9A13-D2278592D25F}" srcId="{87354816-BCF7-4056-9AE5-D2E545837B64}" destId="{D976D682-3B1F-4F74-A0ED-37ECEC28021A}" srcOrd="0" destOrd="0" parTransId="{2293D92D-F8D2-4B86-9771-16EA6D0861E6}" sibTransId="{69FA600D-19E3-4887-93B7-A87AEDEA5051}"/>
    <dgm:cxn modelId="{571CA506-EBA6-44D6-B244-D12173460BD7}" type="presParOf" srcId="{130951B6-250E-4087-9FAF-621D559A47FF}" destId="{3EAC8614-F34F-45CB-95BA-856FA1B251FD}" srcOrd="0" destOrd="0" presId="urn:microsoft.com/office/officeart/2018/2/layout/IconCircleList"/>
    <dgm:cxn modelId="{1190FE35-A5A3-4F4B-B7AB-A018DB084360}" type="presParOf" srcId="{3EAC8614-F34F-45CB-95BA-856FA1B251FD}" destId="{8666B9AF-8DDB-435C-AF9E-5B1A45BDE3CA}" srcOrd="0" destOrd="0" presId="urn:microsoft.com/office/officeart/2018/2/layout/IconCircleList"/>
    <dgm:cxn modelId="{D05BBF35-63BE-4D24-8F88-12F3B9DAD103}" type="presParOf" srcId="{8666B9AF-8DDB-435C-AF9E-5B1A45BDE3CA}" destId="{D99BA384-6425-47DE-933D-934A0EBD88FF}" srcOrd="0" destOrd="0" presId="urn:microsoft.com/office/officeart/2018/2/layout/IconCircleList"/>
    <dgm:cxn modelId="{6DEE9ED1-1A5E-4AF7-9B91-A387CA70149F}" type="presParOf" srcId="{8666B9AF-8DDB-435C-AF9E-5B1A45BDE3CA}" destId="{6ED4C555-6E9F-4CAE-B99A-A0977E632236}" srcOrd="1" destOrd="0" presId="urn:microsoft.com/office/officeart/2018/2/layout/IconCircleList"/>
    <dgm:cxn modelId="{FF167C01-44B0-4F47-81AE-B473ADB5728A}" type="presParOf" srcId="{8666B9AF-8DDB-435C-AF9E-5B1A45BDE3CA}" destId="{DE8A4753-C4DF-4A6D-9CA2-79BAA4CD2208}" srcOrd="2" destOrd="0" presId="urn:microsoft.com/office/officeart/2018/2/layout/IconCircleList"/>
    <dgm:cxn modelId="{30D171D9-1DEE-4FB4-AC67-A8B395FED689}" type="presParOf" srcId="{8666B9AF-8DDB-435C-AF9E-5B1A45BDE3CA}" destId="{B2464673-B288-45A5-A9A4-3E9A439C2E09}" srcOrd="3" destOrd="0" presId="urn:microsoft.com/office/officeart/2018/2/layout/IconCircleList"/>
    <dgm:cxn modelId="{BCE7EE94-0623-4820-A734-0139163405F9}" type="presParOf" srcId="{3EAC8614-F34F-45CB-95BA-856FA1B251FD}" destId="{4FEE24AB-16B1-4A30-9726-021EDC5F8AA9}" srcOrd="1" destOrd="0" presId="urn:microsoft.com/office/officeart/2018/2/layout/IconCircleList"/>
    <dgm:cxn modelId="{88853F18-75C6-441C-AE6E-180B21E56A83}" type="presParOf" srcId="{3EAC8614-F34F-45CB-95BA-856FA1B251FD}" destId="{2476E72B-0D2A-408D-BA3B-4247B88A2397}" srcOrd="2" destOrd="0" presId="urn:microsoft.com/office/officeart/2018/2/layout/IconCircleList"/>
    <dgm:cxn modelId="{25F0A82E-29B1-48CC-9490-4D1867DB639E}" type="presParOf" srcId="{2476E72B-0D2A-408D-BA3B-4247B88A2397}" destId="{1FFF798D-2467-4694-A857-E2C1BD2D65BD}" srcOrd="0" destOrd="0" presId="urn:microsoft.com/office/officeart/2018/2/layout/IconCircleList"/>
    <dgm:cxn modelId="{E8ED038E-6309-4408-A25C-3D7D819F8D07}" type="presParOf" srcId="{2476E72B-0D2A-408D-BA3B-4247B88A2397}" destId="{AACE84B6-7354-4D85-967B-6B3F67BEA149}" srcOrd="1" destOrd="0" presId="urn:microsoft.com/office/officeart/2018/2/layout/IconCircleList"/>
    <dgm:cxn modelId="{1653FDD7-6DE9-4FFF-A67D-213A3278A288}" type="presParOf" srcId="{2476E72B-0D2A-408D-BA3B-4247B88A2397}" destId="{D77E988D-A97E-4F6D-8900-A9912324CA33}" srcOrd="2" destOrd="0" presId="urn:microsoft.com/office/officeart/2018/2/layout/IconCircleList"/>
    <dgm:cxn modelId="{C3270FFC-77D2-4A80-A56F-D3E6A407EE60}" type="presParOf" srcId="{2476E72B-0D2A-408D-BA3B-4247B88A2397}" destId="{8A48E63E-9765-4A7C-B89B-155B6DC9FF80}" srcOrd="3" destOrd="0" presId="urn:microsoft.com/office/officeart/2018/2/layout/IconCircleList"/>
    <dgm:cxn modelId="{D3CCD9A2-1C52-42F5-9F1E-1564D4F9C4FF}" type="presParOf" srcId="{3EAC8614-F34F-45CB-95BA-856FA1B251FD}" destId="{C9797772-5CC7-45BA-A815-517104461A76}" srcOrd="3" destOrd="0" presId="urn:microsoft.com/office/officeart/2018/2/layout/IconCircleList"/>
    <dgm:cxn modelId="{AF411C73-F3F9-499E-838A-33FEC53E4D50}" type="presParOf" srcId="{3EAC8614-F34F-45CB-95BA-856FA1B251FD}" destId="{CE9AB4BB-8456-4D46-820C-6663E27180C4}" srcOrd="4" destOrd="0" presId="urn:microsoft.com/office/officeart/2018/2/layout/IconCircleList"/>
    <dgm:cxn modelId="{625E4A91-B400-4D62-B811-90F09AF882B0}" type="presParOf" srcId="{CE9AB4BB-8456-4D46-820C-6663E27180C4}" destId="{2AFEFD0F-70DE-45DA-9CC2-42BE86C1BB13}" srcOrd="0" destOrd="0" presId="urn:microsoft.com/office/officeart/2018/2/layout/IconCircleList"/>
    <dgm:cxn modelId="{6079278B-7CD0-4B12-BBA2-66E44AAF4F0F}" type="presParOf" srcId="{CE9AB4BB-8456-4D46-820C-6663E27180C4}" destId="{A74671A8-DC8C-4C62-A83E-A40DA6354ED9}" srcOrd="1" destOrd="0" presId="urn:microsoft.com/office/officeart/2018/2/layout/IconCircleList"/>
    <dgm:cxn modelId="{62E0EDA5-B308-4D1B-8C35-9D0E863099EB}" type="presParOf" srcId="{CE9AB4BB-8456-4D46-820C-6663E27180C4}" destId="{54C83335-6B57-4812-9DC9-21E980AEC515}" srcOrd="2" destOrd="0" presId="urn:microsoft.com/office/officeart/2018/2/layout/IconCircleList"/>
    <dgm:cxn modelId="{B542CD47-E0F2-4B1F-90B3-1D8B6DF1960D}" type="presParOf" srcId="{CE9AB4BB-8456-4D46-820C-6663E27180C4}" destId="{AE23D9C3-A098-4BD3-A944-B5BF585C1373}" srcOrd="3" destOrd="0" presId="urn:microsoft.com/office/officeart/2018/2/layout/IconCircleList"/>
    <dgm:cxn modelId="{81DE19D2-6826-4137-A047-38952720C8F7}" type="presParOf" srcId="{3EAC8614-F34F-45CB-95BA-856FA1B251FD}" destId="{E49EB6A6-409F-4ED3-A6B8-4522196EA142}" srcOrd="5" destOrd="0" presId="urn:microsoft.com/office/officeart/2018/2/layout/IconCircleList"/>
    <dgm:cxn modelId="{7B4E1A68-C8AA-4B67-B9B5-077B832E40C5}" type="presParOf" srcId="{3EAC8614-F34F-45CB-95BA-856FA1B251FD}" destId="{CB280849-F73D-4A43-89A0-51C18E5BDA8E}" srcOrd="6" destOrd="0" presId="urn:microsoft.com/office/officeart/2018/2/layout/IconCircleList"/>
    <dgm:cxn modelId="{4A4D987A-FF8C-4D0D-91B4-276132DE2CF3}" type="presParOf" srcId="{CB280849-F73D-4A43-89A0-51C18E5BDA8E}" destId="{B22E2149-0935-42E4-BB0E-420DA987DD38}" srcOrd="0" destOrd="0" presId="urn:microsoft.com/office/officeart/2018/2/layout/IconCircleList"/>
    <dgm:cxn modelId="{EA53B388-1DFA-42F6-B360-625459C39029}" type="presParOf" srcId="{CB280849-F73D-4A43-89A0-51C18E5BDA8E}" destId="{12AABBC0-FF51-4C8A-A065-C25287898EB4}" srcOrd="1" destOrd="0" presId="urn:microsoft.com/office/officeart/2018/2/layout/IconCircleList"/>
    <dgm:cxn modelId="{0435B181-0386-47D7-8A79-75C8863B211E}" type="presParOf" srcId="{CB280849-F73D-4A43-89A0-51C18E5BDA8E}" destId="{FE848A44-DCED-467E-9D30-21725FC23B30}" srcOrd="2" destOrd="0" presId="urn:microsoft.com/office/officeart/2018/2/layout/IconCircleList"/>
    <dgm:cxn modelId="{411516CB-91F9-4053-AEDD-94CD84BECDF4}" type="presParOf" srcId="{CB280849-F73D-4A43-89A0-51C18E5BDA8E}" destId="{24FC34CA-438D-4069-86FC-62F95F20DF9A}" srcOrd="3" destOrd="0" presId="urn:microsoft.com/office/officeart/2018/2/layout/IconCircleList"/>
    <dgm:cxn modelId="{9B8050DD-62DB-4B5E-A496-7965DE53E487}" type="presParOf" srcId="{3EAC8614-F34F-45CB-95BA-856FA1B251FD}" destId="{FF15D4E9-F627-4F79-ABDF-BB9C15DB13DB}" srcOrd="7" destOrd="0" presId="urn:microsoft.com/office/officeart/2018/2/layout/IconCircleList"/>
    <dgm:cxn modelId="{7C443752-F497-4204-A137-9E72B6FA7D87}" type="presParOf" srcId="{3EAC8614-F34F-45CB-95BA-856FA1B251FD}" destId="{80497947-A080-451C-A31B-2EB6DCDEB994}" srcOrd="8" destOrd="0" presId="urn:microsoft.com/office/officeart/2018/2/layout/IconCircleList"/>
    <dgm:cxn modelId="{9853C8D5-5A70-4FC3-B857-182E1339BDCD}" type="presParOf" srcId="{80497947-A080-451C-A31B-2EB6DCDEB994}" destId="{C42D0004-D1BF-49DD-997D-B86B93E6D3C8}" srcOrd="0" destOrd="0" presId="urn:microsoft.com/office/officeart/2018/2/layout/IconCircleList"/>
    <dgm:cxn modelId="{537A5078-EDC4-41BE-B0E9-49B239261630}" type="presParOf" srcId="{80497947-A080-451C-A31B-2EB6DCDEB994}" destId="{D4FFD717-5ADF-434D-96F9-6E06E01FAF32}" srcOrd="1" destOrd="0" presId="urn:microsoft.com/office/officeart/2018/2/layout/IconCircleList"/>
    <dgm:cxn modelId="{63418104-823C-4798-BE4F-FE8BE275A715}" type="presParOf" srcId="{80497947-A080-451C-A31B-2EB6DCDEB994}" destId="{47D1D7DD-AE14-4300-89C4-531F188B0518}" srcOrd="2" destOrd="0" presId="urn:microsoft.com/office/officeart/2018/2/layout/IconCircleList"/>
    <dgm:cxn modelId="{6118048C-D5A1-44EA-82ED-EA75CC6E60C2}" type="presParOf" srcId="{80497947-A080-451C-A31B-2EB6DCDEB994}" destId="{01118CCC-10E1-4C5B-A23D-E666F8D52A9C}" srcOrd="3" destOrd="0" presId="urn:microsoft.com/office/officeart/2018/2/layout/IconCircleList"/>
    <dgm:cxn modelId="{76D2C762-B45B-41C6-99F5-1BC0834C253C}" type="presParOf" srcId="{3EAC8614-F34F-45CB-95BA-856FA1B251FD}" destId="{568A43F2-D7B7-445C-AAF7-D462EF3B4117}" srcOrd="9" destOrd="0" presId="urn:microsoft.com/office/officeart/2018/2/layout/IconCircleList"/>
    <dgm:cxn modelId="{007F9DE0-2EDE-4E77-A32C-8735934B8C88}" type="presParOf" srcId="{3EAC8614-F34F-45CB-95BA-856FA1B251FD}" destId="{98684C1D-1A37-4535-A431-E55B080D3606}" srcOrd="10" destOrd="0" presId="urn:microsoft.com/office/officeart/2018/2/layout/IconCircleList"/>
    <dgm:cxn modelId="{53624C08-490C-45F4-A180-678EC1F978CC}" type="presParOf" srcId="{98684C1D-1A37-4535-A431-E55B080D3606}" destId="{61CA65F5-0DB9-4988-9169-867242BC3008}" srcOrd="0" destOrd="0" presId="urn:microsoft.com/office/officeart/2018/2/layout/IconCircleList"/>
    <dgm:cxn modelId="{B5C006C7-2E4E-48B0-ADA8-FD9849A2A9F2}" type="presParOf" srcId="{98684C1D-1A37-4535-A431-E55B080D3606}" destId="{B16ABF47-A63C-4BFF-BFD0-E7A583F49848}" srcOrd="1" destOrd="0" presId="urn:microsoft.com/office/officeart/2018/2/layout/IconCircleList"/>
    <dgm:cxn modelId="{D5F448A8-C5FC-472D-A9F9-90F415709CC1}" type="presParOf" srcId="{98684C1D-1A37-4535-A431-E55B080D3606}" destId="{6EF257F2-3AA8-4BE9-A641-997059BDA499}" srcOrd="2" destOrd="0" presId="urn:microsoft.com/office/officeart/2018/2/layout/IconCircleList"/>
    <dgm:cxn modelId="{E028823B-34AD-44CC-948D-ECEFB1975C7E}" type="presParOf" srcId="{98684C1D-1A37-4535-A431-E55B080D3606}" destId="{478FCB90-6270-43A6-B6F0-260231D7D8A2}" srcOrd="3" destOrd="0" presId="urn:microsoft.com/office/officeart/2018/2/layout/IconCircleList"/>
    <dgm:cxn modelId="{BEB16233-95AC-43DA-84D5-ADFD24F9C4B5}" type="presParOf" srcId="{3EAC8614-F34F-45CB-95BA-856FA1B251FD}" destId="{8C45DBF9-8953-450C-BAB6-1AC82C99F450}" srcOrd="11" destOrd="0" presId="urn:microsoft.com/office/officeart/2018/2/layout/IconCircleList"/>
    <dgm:cxn modelId="{742BF517-8F6F-4C05-9484-164041859D80}" type="presParOf" srcId="{3EAC8614-F34F-45CB-95BA-856FA1B251FD}" destId="{6BC377AF-F84B-480A-A25E-E124D7B362CA}" srcOrd="12" destOrd="0" presId="urn:microsoft.com/office/officeart/2018/2/layout/IconCircleList"/>
    <dgm:cxn modelId="{358986E1-72D9-45DE-A921-4CCD17FA60A5}" type="presParOf" srcId="{6BC377AF-F84B-480A-A25E-E124D7B362CA}" destId="{4B2CF6B0-BFD1-4B30-BE36-4ACF749FDAF3}" srcOrd="0" destOrd="0" presId="urn:microsoft.com/office/officeart/2018/2/layout/IconCircleList"/>
    <dgm:cxn modelId="{4652D2D1-A951-4026-B56B-92767E6BE10C}" type="presParOf" srcId="{6BC377AF-F84B-480A-A25E-E124D7B362CA}" destId="{5AC89591-D038-4F29-8564-D3DF365EBA46}" srcOrd="1" destOrd="0" presId="urn:microsoft.com/office/officeart/2018/2/layout/IconCircleList"/>
    <dgm:cxn modelId="{B34AB982-53EC-42AB-8C74-9A3947BE9184}" type="presParOf" srcId="{6BC377AF-F84B-480A-A25E-E124D7B362CA}" destId="{67C35FCD-2BEA-40C8-9CE0-0205B7CC0E9E}" srcOrd="2" destOrd="0" presId="urn:microsoft.com/office/officeart/2018/2/layout/IconCircleList"/>
    <dgm:cxn modelId="{DB47E178-7844-4CD0-89D8-8EAA353677A3}" type="presParOf" srcId="{6BC377AF-F84B-480A-A25E-E124D7B362CA}" destId="{74E71A81-046B-489D-B399-D677FCD6D2F1}" srcOrd="3" destOrd="0" presId="urn:microsoft.com/office/officeart/2018/2/layout/IconCircleList"/>
    <dgm:cxn modelId="{A146266C-336A-499D-881A-35D12967907D}" type="presParOf" srcId="{3EAC8614-F34F-45CB-95BA-856FA1B251FD}" destId="{77399381-C7AA-432C-AEED-34397A765EA0}" srcOrd="13" destOrd="0" presId="urn:microsoft.com/office/officeart/2018/2/layout/IconCircleList"/>
    <dgm:cxn modelId="{5369EF8C-D222-4712-A23D-D09D2BFD997A}" type="presParOf" srcId="{3EAC8614-F34F-45CB-95BA-856FA1B251FD}" destId="{1CCF99F2-CB2F-4FB7-8029-CF9C69606F9A}" srcOrd="14" destOrd="0" presId="urn:microsoft.com/office/officeart/2018/2/layout/IconCircleList"/>
    <dgm:cxn modelId="{F839FCCB-906E-4B2C-881C-D84B400D4E12}" type="presParOf" srcId="{1CCF99F2-CB2F-4FB7-8029-CF9C69606F9A}" destId="{F8AF5C43-F37D-4410-ADA3-83449344DC82}" srcOrd="0" destOrd="0" presId="urn:microsoft.com/office/officeart/2018/2/layout/IconCircleList"/>
    <dgm:cxn modelId="{48C853DD-EA67-4189-A3F4-F1FCDDE384EC}" type="presParOf" srcId="{1CCF99F2-CB2F-4FB7-8029-CF9C69606F9A}" destId="{6A551C3B-55AC-4E70-9CE6-6FF081BF39CE}" srcOrd="1" destOrd="0" presId="urn:microsoft.com/office/officeart/2018/2/layout/IconCircleList"/>
    <dgm:cxn modelId="{BB9D25EB-1399-41D4-831C-45662D8C2EF6}" type="presParOf" srcId="{1CCF99F2-CB2F-4FB7-8029-CF9C69606F9A}" destId="{33D86F68-8C93-4E93-A8FB-B0EBE4452333}" srcOrd="2" destOrd="0" presId="urn:microsoft.com/office/officeart/2018/2/layout/IconCircleList"/>
    <dgm:cxn modelId="{727D3826-43B3-4282-898B-124ADA996F66}" type="presParOf" srcId="{1CCF99F2-CB2F-4FB7-8029-CF9C69606F9A}" destId="{FE062DB6-C094-4C0B-8B2C-77F7E105677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28038-C5A9-4683-8876-099FEBF87ED7}">
      <dsp:nvSpPr>
        <dsp:cNvPr id="0" name=""/>
        <dsp:cNvSpPr/>
      </dsp:nvSpPr>
      <dsp:spPr>
        <a:xfrm>
          <a:off x="2073099" y="2120"/>
          <a:ext cx="8292396" cy="930237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96" tIns="236280" rIns="160896" bIns="2362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Print out the Timeline from the website so that you know what to do and what to submit throughout the 6 weeks,</a:t>
          </a:r>
        </a:p>
      </dsp:txBody>
      <dsp:txXfrm>
        <a:off x="2073099" y="2120"/>
        <a:ext cx="8292396" cy="930237"/>
      </dsp:txXfrm>
    </dsp:sp>
    <dsp:sp modelId="{3CA68DEB-2DE5-4B86-954F-C2CAD0338AA6}">
      <dsp:nvSpPr>
        <dsp:cNvPr id="0" name=""/>
        <dsp:cNvSpPr/>
      </dsp:nvSpPr>
      <dsp:spPr>
        <a:xfrm>
          <a:off x="0" y="0"/>
          <a:ext cx="2073099" cy="930237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701" tIns="91887" rIns="109701" bIns="9188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Print out</a:t>
          </a:r>
        </a:p>
      </dsp:txBody>
      <dsp:txXfrm>
        <a:off x="0" y="0"/>
        <a:ext cx="2073099" cy="930237"/>
      </dsp:txXfrm>
    </dsp:sp>
    <dsp:sp modelId="{5D163B4E-1802-4925-B0F8-971DF77C3A29}">
      <dsp:nvSpPr>
        <dsp:cNvPr id="0" name=""/>
        <dsp:cNvSpPr/>
      </dsp:nvSpPr>
      <dsp:spPr>
        <a:xfrm>
          <a:off x="2073099" y="988171"/>
          <a:ext cx="8292396" cy="930237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96" tIns="236280" rIns="160896" bIns="2362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Print out the Timeline and Submission Schedule from the website to avoid missing a deadline.</a:t>
          </a:r>
        </a:p>
      </dsp:txBody>
      <dsp:txXfrm>
        <a:off x="2073099" y="988171"/>
        <a:ext cx="8292396" cy="930237"/>
      </dsp:txXfrm>
    </dsp:sp>
    <dsp:sp modelId="{4E4EE098-5B06-4C1D-A304-560756C955B3}">
      <dsp:nvSpPr>
        <dsp:cNvPr id="0" name=""/>
        <dsp:cNvSpPr/>
      </dsp:nvSpPr>
      <dsp:spPr>
        <a:xfrm>
          <a:off x="0" y="988171"/>
          <a:ext cx="2073099" cy="930237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701" tIns="91887" rIns="109701" bIns="9188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Print out</a:t>
          </a:r>
        </a:p>
      </dsp:txBody>
      <dsp:txXfrm>
        <a:off x="0" y="988171"/>
        <a:ext cx="2073099" cy="930237"/>
      </dsp:txXfrm>
    </dsp:sp>
    <dsp:sp modelId="{38285CDA-B0B4-4F1E-8B74-C4955D57CCEA}">
      <dsp:nvSpPr>
        <dsp:cNvPr id="0" name=""/>
        <dsp:cNvSpPr/>
      </dsp:nvSpPr>
      <dsp:spPr>
        <a:xfrm>
          <a:off x="2073099" y="1974222"/>
          <a:ext cx="8292396" cy="930237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96" tIns="236280" rIns="160896" bIns="2362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Check out your instructor’s welcome note from </a:t>
          </a:r>
          <a:r>
            <a:rPr lang="en-US" sz="1700" kern="1200" dirty="0" err="1"/>
            <a:t>Putrablast</a:t>
          </a:r>
          <a:r>
            <a:rPr lang="en-US" sz="1700" kern="1200" dirty="0"/>
            <a:t>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you are the group leader, check out the </a:t>
          </a:r>
          <a:r>
            <a:rPr lang="en-US" sz="1700" b="1" kern="1200" dirty="0"/>
            <a:t>group’s online cloud storage </a:t>
          </a:r>
          <a:r>
            <a:rPr lang="en-US" sz="1700" kern="1200" dirty="0"/>
            <a:t>in the instructor’s welcome note and join the group’s </a:t>
          </a:r>
          <a:r>
            <a:rPr lang="en-US" sz="1700" b="1" kern="1200" dirty="0"/>
            <a:t>online cloud storage </a:t>
          </a:r>
          <a:r>
            <a:rPr lang="en-US" sz="1700" kern="1200" dirty="0"/>
            <a:t>A.S.A.P using only your UPM student email. </a:t>
          </a:r>
        </a:p>
      </dsp:txBody>
      <dsp:txXfrm>
        <a:off x="2073099" y="1974222"/>
        <a:ext cx="8292396" cy="930237"/>
      </dsp:txXfrm>
    </dsp:sp>
    <dsp:sp modelId="{07372FEF-D0CE-449B-8977-D74C83B1C095}">
      <dsp:nvSpPr>
        <dsp:cNvPr id="0" name=""/>
        <dsp:cNvSpPr/>
      </dsp:nvSpPr>
      <dsp:spPr>
        <a:xfrm>
          <a:off x="0" y="1974222"/>
          <a:ext cx="2073099" cy="930237"/>
        </a:xfrm>
        <a:prstGeom prst="rect">
          <a:avLst/>
        </a:prstGeom>
        <a:solidFill>
          <a:srgbClr val="9900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701" tIns="91887" rIns="109701" bIns="9188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Check out</a:t>
          </a:r>
        </a:p>
      </dsp:txBody>
      <dsp:txXfrm>
        <a:off x="0" y="1974222"/>
        <a:ext cx="2073099" cy="930237"/>
      </dsp:txXfrm>
    </dsp:sp>
    <dsp:sp modelId="{C97BF49A-BB55-42A5-8EB3-DE923AA524ED}">
      <dsp:nvSpPr>
        <dsp:cNvPr id="0" name=""/>
        <dsp:cNvSpPr/>
      </dsp:nvSpPr>
      <dsp:spPr>
        <a:xfrm>
          <a:off x="2073099" y="2960274"/>
          <a:ext cx="8292396" cy="930237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96" tIns="236280" rIns="160896" bIns="2362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Contact all group members and set up the date and venue for your group meeting. </a:t>
          </a:r>
        </a:p>
      </dsp:txBody>
      <dsp:txXfrm>
        <a:off x="2073099" y="2960274"/>
        <a:ext cx="8292396" cy="930237"/>
      </dsp:txXfrm>
    </dsp:sp>
    <dsp:sp modelId="{6A20F7D2-A3DA-44E5-AA97-506AD0EE3DCF}">
      <dsp:nvSpPr>
        <dsp:cNvPr id="0" name=""/>
        <dsp:cNvSpPr/>
      </dsp:nvSpPr>
      <dsp:spPr>
        <a:xfrm>
          <a:off x="0" y="2960274"/>
          <a:ext cx="2073099" cy="930237"/>
        </a:xfrm>
        <a:prstGeom prst="rect">
          <a:avLst/>
        </a:prstGeom>
        <a:solidFill>
          <a:srgbClr val="FF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701" tIns="91887" rIns="109701" bIns="9188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Contact</a:t>
          </a:r>
        </a:p>
      </dsp:txBody>
      <dsp:txXfrm>
        <a:off x="0" y="2960274"/>
        <a:ext cx="2073099" cy="930237"/>
      </dsp:txXfrm>
    </dsp:sp>
    <dsp:sp modelId="{423E360E-C0C7-4660-8EA6-9D9E996CBDFF}">
      <dsp:nvSpPr>
        <dsp:cNvPr id="0" name=""/>
        <dsp:cNvSpPr/>
      </dsp:nvSpPr>
      <dsp:spPr>
        <a:xfrm>
          <a:off x="2073099" y="3946325"/>
          <a:ext cx="8292396" cy="930237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96" tIns="236280" rIns="160896" bIns="2362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Check out the Instructor List</a:t>
          </a:r>
          <a:r>
            <a:rPr lang="en-US" sz="1800" kern="1200" dirty="0">
              <a:latin typeface="Avenir Next LT Pro"/>
            </a:rPr>
            <a:t> on</a:t>
          </a:r>
          <a:r>
            <a:rPr lang="en-US" sz="1800" kern="1200" dirty="0"/>
            <a:t> the website or </a:t>
          </a:r>
          <a:r>
            <a:rPr lang="en-US" sz="1800" kern="1200" dirty="0" err="1"/>
            <a:t>Putrablast</a:t>
          </a:r>
          <a:r>
            <a:rPr lang="en-US" sz="1800" kern="1200" dirty="0"/>
            <a:t> and get your instructor’s contact details.</a:t>
          </a:r>
        </a:p>
      </dsp:txBody>
      <dsp:txXfrm>
        <a:off x="2073099" y="3946325"/>
        <a:ext cx="8292396" cy="930237"/>
      </dsp:txXfrm>
    </dsp:sp>
    <dsp:sp modelId="{B8D1F0E6-7FB0-4A2E-8C73-86D32DA95236}">
      <dsp:nvSpPr>
        <dsp:cNvPr id="0" name=""/>
        <dsp:cNvSpPr/>
      </dsp:nvSpPr>
      <dsp:spPr>
        <a:xfrm>
          <a:off x="0" y="3946325"/>
          <a:ext cx="2073099" cy="930237"/>
        </a:xfrm>
        <a:prstGeom prst="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701" tIns="91887" rIns="109701" bIns="9188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Check out</a:t>
          </a:r>
        </a:p>
      </dsp:txBody>
      <dsp:txXfrm>
        <a:off x="0" y="3946325"/>
        <a:ext cx="2073099" cy="930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BA384-6425-47DE-933D-934A0EBD88FF}">
      <dsp:nvSpPr>
        <dsp:cNvPr id="0" name=""/>
        <dsp:cNvSpPr/>
      </dsp:nvSpPr>
      <dsp:spPr>
        <a:xfrm>
          <a:off x="186833" y="103975"/>
          <a:ext cx="909481" cy="909481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4C555-6E9F-4CAE-B99A-A0977E632236}">
      <dsp:nvSpPr>
        <dsp:cNvPr id="0" name=""/>
        <dsp:cNvSpPr/>
      </dsp:nvSpPr>
      <dsp:spPr>
        <a:xfrm>
          <a:off x="288236" y="131711"/>
          <a:ext cx="706674" cy="8540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64673-B288-45A5-A9A4-3E9A439C2E09}">
      <dsp:nvSpPr>
        <dsp:cNvPr id="0" name=""/>
        <dsp:cNvSpPr/>
      </dsp:nvSpPr>
      <dsp:spPr>
        <a:xfrm>
          <a:off x="1300743" y="189867"/>
          <a:ext cx="2143777" cy="90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 the discussion session,</a:t>
          </a:r>
          <a:r>
            <a:rPr lang="en-US" sz="1800" kern="1200" dirty="0">
              <a:latin typeface="Century Gothic"/>
            </a:rPr>
            <a:t> </a:t>
          </a:r>
          <a:r>
            <a:rPr lang="en-US" sz="1800" kern="1200" dirty="0"/>
            <a:t>e.g. </a:t>
          </a:r>
          <a:r>
            <a:rPr lang="en-US" sz="1800" kern="1200" dirty="0">
              <a:solidFill>
                <a:schemeClr val="bg1"/>
              </a:solidFill>
              <a:highlight>
                <a:srgbClr val="000000"/>
              </a:highlight>
            </a:rPr>
            <a:t>“</a:t>
          </a:r>
          <a:r>
            <a:rPr lang="en-US" sz="1800" i="1" kern="1200" dirty="0">
              <a:solidFill>
                <a:schemeClr val="bg1"/>
              </a:solidFill>
              <a:highlight>
                <a:srgbClr val="000000"/>
              </a:highlight>
            </a:rPr>
            <a:t>Today, we are recording group discussion video 1</a:t>
          </a:r>
          <a:r>
            <a:rPr lang="en-US" sz="1800" kern="1200" dirty="0">
              <a:solidFill>
                <a:schemeClr val="bg1"/>
              </a:solidFill>
              <a:highlight>
                <a:srgbClr val="000000"/>
              </a:highlight>
            </a:rPr>
            <a:t>”</a:t>
          </a:r>
          <a:endParaRPr lang="en-US" sz="1800" kern="1200" dirty="0">
            <a:solidFill>
              <a:schemeClr val="bg1"/>
            </a:solidFill>
            <a:highlight>
              <a:srgbClr val="000000"/>
            </a:highlight>
            <a:latin typeface="Century Gothic"/>
          </a:endParaRPr>
        </a:p>
      </dsp:txBody>
      <dsp:txXfrm>
        <a:off x="1300743" y="189867"/>
        <a:ext cx="2143777" cy="909481"/>
      </dsp:txXfrm>
    </dsp:sp>
    <dsp:sp modelId="{1FFF798D-2467-4694-A857-E2C1BD2D65BD}">
      <dsp:nvSpPr>
        <dsp:cNvPr id="0" name=""/>
        <dsp:cNvSpPr/>
      </dsp:nvSpPr>
      <dsp:spPr>
        <a:xfrm>
          <a:off x="3808518" y="103975"/>
          <a:ext cx="909481" cy="909481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E84B6-7354-4D85-967B-6B3F67BEA149}">
      <dsp:nvSpPr>
        <dsp:cNvPr id="0" name=""/>
        <dsp:cNvSpPr/>
      </dsp:nvSpPr>
      <dsp:spPr>
        <a:xfrm>
          <a:off x="3866941" y="83996"/>
          <a:ext cx="792636" cy="9494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8E63E-9765-4A7C-B89B-155B6DC9FF80}">
      <dsp:nvSpPr>
        <dsp:cNvPr id="0" name=""/>
        <dsp:cNvSpPr/>
      </dsp:nvSpPr>
      <dsp:spPr>
        <a:xfrm>
          <a:off x="4912889" y="103975"/>
          <a:ext cx="2143777" cy="90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Introduce yourself at the beginning of each video,</a:t>
          </a:r>
        </a:p>
      </dsp:txBody>
      <dsp:txXfrm>
        <a:off x="4912889" y="103975"/>
        <a:ext cx="2143777" cy="909481"/>
      </dsp:txXfrm>
    </dsp:sp>
    <dsp:sp modelId="{2AFEFD0F-70DE-45DA-9CC2-42BE86C1BB13}">
      <dsp:nvSpPr>
        <dsp:cNvPr id="0" name=""/>
        <dsp:cNvSpPr/>
      </dsp:nvSpPr>
      <dsp:spPr>
        <a:xfrm>
          <a:off x="7430204" y="103975"/>
          <a:ext cx="909481" cy="909481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671A8-DC8C-4C62-A83E-A40DA6354ED9}">
      <dsp:nvSpPr>
        <dsp:cNvPr id="0" name=""/>
        <dsp:cNvSpPr/>
      </dsp:nvSpPr>
      <dsp:spPr>
        <a:xfrm>
          <a:off x="7502906" y="179428"/>
          <a:ext cx="764077" cy="7585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3D9C3-A098-4BD3-A944-B5BF585C1373}">
      <dsp:nvSpPr>
        <dsp:cNvPr id="0" name=""/>
        <dsp:cNvSpPr/>
      </dsp:nvSpPr>
      <dsp:spPr>
        <a:xfrm>
          <a:off x="8534574" y="103975"/>
          <a:ext cx="2143777" cy="90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 the name(s) of any group members who is/are absent</a:t>
          </a:r>
        </a:p>
      </dsp:txBody>
      <dsp:txXfrm>
        <a:off x="8534574" y="103975"/>
        <a:ext cx="2143777" cy="909481"/>
      </dsp:txXfrm>
    </dsp:sp>
    <dsp:sp modelId="{B22E2149-0935-42E4-BB0E-420DA987DD38}">
      <dsp:nvSpPr>
        <dsp:cNvPr id="0" name=""/>
        <dsp:cNvSpPr/>
      </dsp:nvSpPr>
      <dsp:spPr>
        <a:xfrm>
          <a:off x="186833" y="1675286"/>
          <a:ext cx="909481" cy="909481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ABBC0-FF51-4C8A-A065-C25287898EB4}">
      <dsp:nvSpPr>
        <dsp:cNvPr id="0" name=""/>
        <dsp:cNvSpPr/>
      </dsp:nvSpPr>
      <dsp:spPr>
        <a:xfrm>
          <a:off x="316866" y="1781981"/>
          <a:ext cx="649414" cy="6960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C34CA-438D-4069-86FC-62F95F20DF9A}">
      <dsp:nvSpPr>
        <dsp:cNvPr id="0" name=""/>
        <dsp:cNvSpPr/>
      </dsp:nvSpPr>
      <dsp:spPr>
        <a:xfrm>
          <a:off x="1291203" y="1675286"/>
          <a:ext cx="2143777" cy="90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Speak clearly and loudly</a:t>
          </a:r>
        </a:p>
      </dsp:txBody>
      <dsp:txXfrm>
        <a:off x="1291203" y="1675286"/>
        <a:ext cx="2143777" cy="909481"/>
      </dsp:txXfrm>
    </dsp:sp>
    <dsp:sp modelId="{C42D0004-D1BF-49DD-997D-B86B93E6D3C8}">
      <dsp:nvSpPr>
        <dsp:cNvPr id="0" name=""/>
        <dsp:cNvSpPr/>
      </dsp:nvSpPr>
      <dsp:spPr>
        <a:xfrm>
          <a:off x="3808518" y="1675286"/>
          <a:ext cx="909481" cy="909481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FD717-5ADF-434D-96F9-6E06E01FAF32}">
      <dsp:nvSpPr>
        <dsp:cNvPr id="0" name=""/>
        <dsp:cNvSpPr/>
      </dsp:nvSpPr>
      <dsp:spPr>
        <a:xfrm>
          <a:off x="3943289" y="1781375"/>
          <a:ext cx="639941" cy="69727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18CCC-10E1-4C5B-A23D-E666F8D52A9C}">
      <dsp:nvSpPr>
        <dsp:cNvPr id="0" name=""/>
        <dsp:cNvSpPr/>
      </dsp:nvSpPr>
      <dsp:spPr>
        <a:xfrm>
          <a:off x="4912889" y="1770718"/>
          <a:ext cx="2143777" cy="90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Ensure there is no background noise that may affect the clarity of your voice</a:t>
          </a:r>
        </a:p>
      </dsp:txBody>
      <dsp:txXfrm>
        <a:off x="4912889" y="1770718"/>
        <a:ext cx="2143777" cy="909481"/>
      </dsp:txXfrm>
    </dsp:sp>
    <dsp:sp modelId="{61CA65F5-0DB9-4988-9169-867242BC3008}">
      <dsp:nvSpPr>
        <dsp:cNvPr id="0" name=""/>
        <dsp:cNvSpPr/>
      </dsp:nvSpPr>
      <dsp:spPr>
        <a:xfrm>
          <a:off x="7430204" y="1675286"/>
          <a:ext cx="909481" cy="909481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ABF47-A63C-4BFF-BFD0-E7A583F49848}">
      <dsp:nvSpPr>
        <dsp:cNvPr id="0" name=""/>
        <dsp:cNvSpPr/>
      </dsp:nvSpPr>
      <dsp:spPr>
        <a:xfrm>
          <a:off x="7521993" y="1771832"/>
          <a:ext cx="725902" cy="71635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FCB90-6270-43A6-B6F0-260231D7D8A2}">
      <dsp:nvSpPr>
        <dsp:cNvPr id="0" name=""/>
        <dsp:cNvSpPr/>
      </dsp:nvSpPr>
      <dsp:spPr>
        <a:xfrm>
          <a:off x="8534574" y="1675286"/>
          <a:ext cx="2143777" cy="90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Keep to the time-frame set for each video</a:t>
          </a:r>
        </a:p>
      </dsp:txBody>
      <dsp:txXfrm>
        <a:off x="8534574" y="1675286"/>
        <a:ext cx="2143777" cy="909481"/>
      </dsp:txXfrm>
    </dsp:sp>
    <dsp:sp modelId="{4B2CF6B0-BFD1-4B30-BE36-4ACF749FDAF3}">
      <dsp:nvSpPr>
        <dsp:cNvPr id="0" name=""/>
        <dsp:cNvSpPr/>
      </dsp:nvSpPr>
      <dsp:spPr>
        <a:xfrm>
          <a:off x="3841967" y="3341076"/>
          <a:ext cx="909481" cy="909481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89591-D038-4F29-8564-D3DF365EBA46}">
      <dsp:nvSpPr>
        <dsp:cNvPr id="0" name=""/>
        <dsp:cNvSpPr/>
      </dsp:nvSpPr>
      <dsp:spPr>
        <a:xfrm>
          <a:off x="3981528" y="3401458"/>
          <a:ext cx="649420" cy="80781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71A81-046B-489D-B399-D677FCD6D2F1}">
      <dsp:nvSpPr>
        <dsp:cNvPr id="0" name=""/>
        <dsp:cNvSpPr/>
      </dsp:nvSpPr>
      <dsp:spPr>
        <a:xfrm>
          <a:off x="4955863" y="3331535"/>
          <a:ext cx="2143777" cy="90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Ensure all group members appear on the same screen throughout the recording.</a:t>
          </a:r>
        </a:p>
      </dsp:txBody>
      <dsp:txXfrm>
        <a:off x="4955863" y="3331535"/>
        <a:ext cx="2143777" cy="909481"/>
      </dsp:txXfrm>
    </dsp:sp>
    <dsp:sp modelId="{F8AF5C43-F37D-4410-ADA3-83449344DC82}">
      <dsp:nvSpPr>
        <dsp:cNvPr id="0" name=""/>
        <dsp:cNvSpPr/>
      </dsp:nvSpPr>
      <dsp:spPr>
        <a:xfrm>
          <a:off x="275537" y="3231833"/>
          <a:ext cx="747721" cy="880823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51C3B-55AC-4E70-9CE6-6FF081BF39CE}">
      <dsp:nvSpPr>
        <dsp:cNvPr id="0" name=""/>
        <dsp:cNvSpPr/>
      </dsp:nvSpPr>
      <dsp:spPr>
        <a:xfrm>
          <a:off x="3918629" y="3646598"/>
          <a:ext cx="527499" cy="5274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62DB6-C094-4C0B-8B2C-77F7E105677E}">
      <dsp:nvSpPr>
        <dsp:cNvPr id="0" name=""/>
        <dsp:cNvSpPr/>
      </dsp:nvSpPr>
      <dsp:spPr>
        <a:xfrm>
          <a:off x="1141409" y="3237468"/>
          <a:ext cx="2143777" cy="90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Take part actively</a:t>
          </a:r>
        </a:p>
      </dsp:txBody>
      <dsp:txXfrm>
        <a:off x="1141409" y="3237468"/>
        <a:ext cx="2143777" cy="909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61D0-3237-253D-924C-4CDE59B84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1432E-F28E-22BF-30DB-9C980F98F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25F23-1165-4772-7C42-4BE67CAC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23F11-4A1F-F9D8-6661-3E57E205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F204E-7B56-4B88-69C7-AFA008E8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2757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C29-C858-AA31-202D-952592C8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D8A2B-1D31-F71C-64D3-7E7D0F2F3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622AA-C481-DBFA-B2B4-75F59594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E6FB-E981-F94A-D5BB-8FA8F06D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ACD6F-BC21-25C2-F791-D351C445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108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8489E-1E5A-B28D-B048-3D7592DD1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DB922-4D1E-A968-549F-DA662DDA4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542DC-B267-3ADA-12C4-86D560F7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8CDA-38D8-7DED-81B9-AE763F32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FF88F-9470-5553-FBFB-320F7F3C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826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70A2-390F-B1E0-435C-D07442E0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6064-ACA1-480B-D4F5-BF439354C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EA6-5E6D-5702-9FC3-E261510F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C8D8-3B78-7CB6-5DAD-5CC84C27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3FDCD-59BD-68C7-51FD-1F93F4D4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495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536A-6D58-4088-2E35-82490FC0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C902E-1C3F-AF34-F951-0F7452D27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6E95E-010B-D749-B2C0-763E94F7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364D4-6E50-F264-522B-0D5AC13C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B9F51-F6D5-2484-ED97-43948D97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060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9188-2019-6B0E-BED8-635301D2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7299-2DAF-AEDC-65A9-E6CE11B42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95E00-082C-1CF5-669F-5FFBD12D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3FAE3-6BE3-8EF0-2022-4A741D25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40980-AA26-357E-02A4-2903B836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A6CBA-E6A3-6C6C-3C26-359AB0C8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94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0BDD-A5C6-A33F-0D2A-C9EA4A0F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401D9-ABBB-6324-01B2-81DC2D3DB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AAD7C-C07E-6086-BC02-CAE03C48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5A867-A198-D54A-8ECC-07A3CE183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364C5-40BA-A443-43E2-5CE1BC0E1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DCA1D-DB55-0877-B09F-FF86185F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F69A4-E1CE-B271-7CA2-5C368949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8A722-4C2F-0FAF-21D8-12DF3772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1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993A-BE9A-F3AF-93FB-7AF2A24A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05BD8-D870-812F-425F-F147CBDB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75817-8F9B-79EA-4222-164AD444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79BD2-043E-6F49-12F4-EEDCD80A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551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61C21-8C46-FF3F-D03D-69A52BA8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98CF3-89DE-1E5C-7DCE-83459BEA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76B2-743B-B29B-BDD6-113D44EB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976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E5C7-DA38-C30E-F718-D0A04E29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D6CF-00F0-75FE-CF5B-8A0BA6FD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8D12-7F60-B57C-E4D4-EC05921DD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CFCF3-A3E4-AC3B-ACAA-D13C1892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C1768-B690-63C3-1D15-597B2378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0DDC8-3B92-FDD1-36A7-3B85E877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364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5427-9B72-5436-40D0-103BF819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8D527-219C-FDA0-B5B7-CE863572B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8D1DA-CB18-DA90-58F5-BC268B791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55075-B0CC-8811-8151-B68BA813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DC417-FC4D-CBB1-72F8-9FC36678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65272-C7A8-9E68-916D-111EB6BE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717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BC964-B6F3-3EFD-ECA7-5117777F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61F5E-FD82-F447-8E55-48C00145D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3C0E-323C-813E-3C79-C78DCFC21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58F60-3FCD-4C64-ADD0-D0D36D377A0C}" type="datetimeFigureOut">
              <a:rPr lang="en-MY" smtClean="0"/>
              <a:t>16/3/2026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AB7AA-F10D-9ACF-50D5-C6C7EAF10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D360-E426-48CE-94E2-6B8A04954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29DC-9B28-41F8-9A8E-63D63542AD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573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lc.upm.edu.my/lax_sem_2_2025_2026-460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axteam.upm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lc.upm.edu.my/lax_sem_2_2025_2026-460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14FBC81-0D31-782A-DF35-5F2672CD8E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675" cy="6858000"/>
          </a:xfrm>
          <a:prstGeom prst="rect">
            <a:avLst/>
          </a:prstGeom>
          <a:blipFill dpi="0" rotWithShape="1">
            <a:blip r:embed="rId3">
              <a:alphaModFix amt="85000"/>
            </a:blip>
            <a:srcRect/>
            <a:tile tx="0" ty="0" sx="100000" sy="100000" flip="none" algn="tl"/>
          </a:blipFill>
        </p:spPr>
      </p:pic>
      <p:pic>
        <p:nvPicPr>
          <p:cNvPr id="9" name="Picture 8" descr="A picture containing text, queen, toy&#10;&#10;Description automatically generated">
            <a:extLst>
              <a:ext uri="{FF2B5EF4-FFF2-40B4-BE49-F238E27FC236}">
                <a16:creationId xmlns:a16="http://schemas.microsoft.com/office/drawing/2014/main" id="{115F2018-AA86-7768-8169-1301F737EB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/>
        </p:blipFill>
        <p:spPr>
          <a:xfrm>
            <a:off x="0" y="-72477"/>
            <a:ext cx="2220671" cy="70051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25BB0E5-429D-6626-5843-1254E9C6EBCD}"/>
              </a:ext>
            </a:extLst>
          </p:cNvPr>
          <p:cNvSpPr txBox="1">
            <a:spLocks/>
          </p:cNvSpPr>
          <p:nvPr/>
        </p:nvSpPr>
        <p:spPr>
          <a:xfrm>
            <a:off x="2760832" y="2233418"/>
            <a:ext cx="6670336" cy="2391164"/>
          </a:xfrm>
          <a:prstGeom prst="rect">
            <a:avLst/>
          </a:prstGeom>
          <a:solidFill>
            <a:schemeClr val="bg1">
              <a:alpha val="88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Segoe UI Black" panose="020B0A02040204020203" pitchFamily="34" charset="0"/>
                <a:ea typeface="Segoe UI Black" panose="020B0A02040204020203" pitchFamily="34" charset="0"/>
              </a:rPr>
              <a:t>LAX2003</a:t>
            </a:r>
            <a:r>
              <a:rPr lang="en-US" sz="8800" dirty="0">
                <a:solidFill>
                  <a:srgbClr val="0000FF"/>
                </a:solidFill>
                <a:latin typeface="Stencil" panose="040409050D0802020404" pitchFamily="82" charset="0"/>
              </a:rPr>
              <a:t> </a:t>
            </a:r>
            <a:br>
              <a:rPr lang="en-US" sz="8000" dirty="0">
                <a:latin typeface="Stencil" panose="040409050D0802020404" pitchFamily="82" charset="0"/>
              </a:rPr>
            </a:br>
            <a:r>
              <a:rPr lang="en-US" sz="8000" dirty="0">
                <a:latin typeface="Tw Cen MT" panose="020B0602020104020603" pitchFamily="34" charset="0"/>
              </a:rPr>
              <a:t>MOVIE REVIEW</a:t>
            </a:r>
            <a:endParaRPr lang="en-MY" sz="8000" dirty="0">
              <a:latin typeface="Tw Cen MT" panose="020B0602020104020603" pitchFamily="34" charset="0"/>
            </a:endParaRPr>
          </a:p>
        </p:txBody>
      </p:sp>
      <p:pic>
        <p:nvPicPr>
          <p:cNvPr id="10" name="Picture 9" descr="A picture containing text, queen, toy&#10;&#10;Description automatically generated">
            <a:extLst>
              <a:ext uri="{FF2B5EF4-FFF2-40B4-BE49-F238E27FC236}">
                <a16:creationId xmlns:a16="http://schemas.microsoft.com/office/drawing/2014/main" id="{F4C502CD-15CF-4BA8-EACB-91E53C157C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/>
        </p:blipFill>
        <p:spPr>
          <a:xfrm flipH="1">
            <a:off x="10168632" y="-72477"/>
            <a:ext cx="2220672" cy="700512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346EB98-9A3B-4457-4BA7-7A2333DFC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1251" y="4780540"/>
            <a:ext cx="2329917" cy="330302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2400" b="1" dirty="0">
                <a:latin typeface="Amasis MT Pro Medium"/>
                <a:ea typeface="+mn-lt"/>
                <a:cs typeface="+mn-lt"/>
              </a:rPr>
              <a:t>6-POINT LAX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0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359" y="346075"/>
            <a:ext cx="5065280" cy="1387475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How do I get my LAX materials?</a:t>
            </a:r>
            <a:endParaRPr lang="en-MY" sz="36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774CDF5-1DA2-8C06-877D-E30BF43A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89" y="2085975"/>
            <a:ext cx="11707221" cy="389844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Please go to </a:t>
            </a:r>
            <a:r>
              <a:rPr lang="en-US" dirty="0">
                <a:hlinkClick r:id="rId3"/>
              </a:rPr>
              <a:t>https://calc.upm.edu.my/lax_sem_2_2025_2026-4600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2. This is the official site for all LAX activities.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3. Please download all documents for your LAX activity </a:t>
            </a:r>
            <a:r>
              <a:rPr lang="en-US" b="1" dirty="0">
                <a:solidFill>
                  <a:srgbClr val="FF0000"/>
                </a:solidFill>
              </a:rPr>
              <a:t>(Timeline, Weekly Submission Schedule, Briefing Slides, Submission Form and etc.) </a:t>
            </a:r>
            <a:r>
              <a:rPr lang="en-US" dirty="0"/>
              <a:t>from the official site.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4489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231F20-5C59-14F3-68B2-0C69C250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6618-D910-22E1-0644-E956EA78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39" y="939800"/>
            <a:ext cx="2681188" cy="4121150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LAX materials</a:t>
            </a:r>
            <a:br>
              <a:rPr lang="en-US" sz="36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calc.upm.edu.my</a:t>
            </a:r>
            <a:endParaRPr lang="en-MY" sz="36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3E804-BC79-570C-7B28-8C94F568F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52" y="466339"/>
            <a:ext cx="8573696" cy="2238687"/>
          </a:xfrm>
          <a:prstGeom prst="snipRoundRect">
            <a:avLst>
              <a:gd name="adj1" fmla="val 16667"/>
              <a:gd name="adj2" fmla="val 44748"/>
            </a:avLst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AE41DB9-8BB2-790C-B5B6-3F4336532056}"/>
              </a:ext>
            </a:extLst>
          </p:cNvPr>
          <p:cNvSpPr/>
          <p:nvPr/>
        </p:nvSpPr>
        <p:spPr>
          <a:xfrm>
            <a:off x="3018828" y="379332"/>
            <a:ext cx="2077048" cy="60642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9A8714-3AEE-3D01-5644-88F920F105D2}"/>
              </a:ext>
            </a:extLst>
          </p:cNvPr>
          <p:cNvSpPr/>
          <p:nvPr/>
        </p:nvSpPr>
        <p:spPr>
          <a:xfrm>
            <a:off x="8038503" y="2371956"/>
            <a:ext cx="1715097" cy="407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EED409-C939-8C17-2547-9C2F1B8966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104"/>
          <a:stretch>
            <a:fillRect/>
          </a:stretch>
        </p:blipFill>
        <p:spPr>
          <a:xfrm>
            <a:off x="3104552" y="3736013"/>
            <a:ext cx="8659059" cy="1290969"/>
          </a:xfrm>
          <a:prstGeom prst="snipRoundRect">
            <a:avLst>
              <a:gd name="adj1" fmla="val 16667"/>
              <a:gd name="adj2" fmla="val 49869"/>
            </a:avLst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EDCF51-B8D2-3C24-63B2-7488F297D242}"/>
              </a:ext>
            </a:extLst>
          </p:cNvPr>
          <p:cNvSpPr/>
          <p:nvPr/>
        </p:nvSpPr>
        <p:spPr>
          <a:xfrm>
            <a:off x="6724650" y="3578539"/>
            <a:ext cx="1581150" cy="64452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0" name="Graphic 19" descr="Cursor with solid fill">
            <a:extLst>
              <a:ext uri="{FF2B5EF4-FFF2-40B4-BE49-F238E27FC236}">
                <a16:creationId xmlns:a16="http://schemas.microsoft.com/office/drawing/2014/main" id="{9682BFDB-1056-205D-5518-73D40AE75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4315" y="444114"/>
            <a:ext cx="914400" cy="914400"/>
          </a:xfrm>
          <a:prstGeom prst="rect">
            <a:avLst/>
          </a:prstGeom>
        </p:spPr>
      </p:pic>
      <p:pic>
        <p:nvPicPr>
          <p:cNvPr id="21" name="Graphic 20" descr="Cursor with solid fill">
            <a:extLst>
              <a:ext uri="{FF2B5EF4-FFF2-40B4-BE49-F238E27FC236}">
                <a16:creationId xmlns:a16="http://schemas.microsoft.com/office/drawing/2014/main" id="{9C60C99B-BB5D-EC48-D7B0-A8C8ADB72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7876" y="2536162"/>
            <a:ext cx="914400" cy="914400"/>
          </a:xfrm>
          <a:prstGeom prst="rect">
            <a:avLst/>
          </a:prstGeom>
        </p:spPr>
      </p:pic>
      <p:pic>
        <p:nvPicPr>
          <p:cNvPr id="22" name="Graphic 21" descr="Cursor with solid fill">
            <a:extLst>
              <a:ext uri="{FF2B5EF4-FFF2-40B4-BE49-F238E27FC236}">
                <a16:creationId xmlns:a16="http://schemas.microsoft.com/office/drawing/2014/main" id="{CE78CA08-F78B-BBA4-6FF1-0107CE8E5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1425" y="4166869"/>
            <a:ext cx="914400" cy="914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E9CA2E2-F138-B073-B362-8B4B2A5A2CDD}"/>
              </a:ext>
            </a:extLst>
          </p:cNvPr>
          <p:cNvSpPr/>
          <p:nvPr/>
        </p:nvSpPr>
        <p:spPr>
          <a:xfrm>
            <a:off x="3842857" y="3578538"/>
            <a:ext cx="1581150" cy="64452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4" name="Graphic 23" descr="Cursor with solid fill">
            <a:extLst>
              <a:ext uri="{FF2B5EF4-FFF2-40B4-BE49-F238E27FC236}">
                <a16:creationId xmlns:a16="http://schemas.microsoft.com/office/drawing/2014/main" id="{B848A97C-AE62-6875-5AA3-82287150F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2728" y="4201481"/>
            <a:ext cx="914400" cy="91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9571519-5F98-3274-C7DC-8BF5DF7D5136}"/>
              </a:ext>
            </a:extLst>
          </p:cNvPr>
          <p:cNvSpPr/>
          <p:nvPr/>
        </p:nvSpPr>
        <p:spPr>
          <a:xfrm>
            <a:off x="3317668" y="4935865"/>
            <a:ext cx="1706772" cy="12909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</a:rPr>
              <a:t>Note: </a:t>
            </a:r>
            <a:r>
              <a:rPr lang="en-US" sz="1500" b="1" dirty="0">
                <a:solidFill>
                  <a:srgbClr val="00B050"/>
                </a:solidFill>
              </a:rPr>
              <a:t>Submission form </a:t>
            </a:r>
            <a:r>
              <a:rPr lang="en-US" sz="1500" dirty="0">
                <a:solidFill>
                  <a:schemeClr val="tx1"/>
                </a:solidFill>
              </a:rPr>
              <a:t>can be downloaded under </a:t>
            </a:r>
            <a:r>
              <a:rPr lang="en-US" sz="1500" b="1" dirty="0">
                <a:solidFill>
                  <a:schemeClr val="tx1"/>
                </a:solidFill>
              </a:rPr>
              <a:t>LAX General Documents </a:t>
            </a:r>
            <a:r>
              <a:rPr lang="en-US" sz="1500" dirty="0">
                <a:solidFill>
                  <a:schemeClr val="tx1"/>
                </a:solidFill>
              </a:rPr>
              <a:t>tab.</a:t>
            </a:r>
            <a:endParaRPr lang="en-MY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993" y="148747"/>
            <a:ext cx="9151909" cy="1244600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Visit the CALC website/</a:t>
            </a:r>
            <a:r>
              <a:rPr lang="en-US" sz="3600" dirty="0" err="1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PutraBlast</a:t>
            </a:r>
            <a:b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and ensure that you:</a:t>
            </a:r>
            <a:endParaRPr lang="en-MY" sz="36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0D6D9-C43B-4887-EC7B-B57E2FF40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B7490228-5F2D-D4B7-0AB3-60524952F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756132"/>
              </p:ext>
            </p:extLst>
          </p:nvPr>
        </p:nvGraphicFramePr>
        <p:xfrm>
          <a:off x="838200" y="1649117"/>
          <a:ext cx="10365496" cy="4878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025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472" y="246916"/>
            <a:ext cx="5685679" cy="1387475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Who is my instructor?</a:t>
            </a:r>
            <a:b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How do I find him/her?</a:t>
            </a:r>
            <a:endParaRPr lang="en-MY" sz="36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774CDF5-1DA2-8C06-877D-E30BF43A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908" y="2266950"/>
            <a:ext cx="9068183" cy="320040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altLang="en-US" sz="1600" dirty="0"/>
          </a:p>
          <a:p>
            <a:pPr marL="571500" lvl="1" indent="-571500"/>
            <a:r>
              <a:rPr lang="en-US" altLang="en-US" sz="3600" dirty="0">
                <a:cs typeface="Arial" panose="020B0604020202020204" pitchFamily="34" charset="0"/>
              </a:rPr>
              <a:t>Check </a:t>
            </a:r>
            <a:r>
              <a:rPr lang="en-US" altLang="en-US" sz="3600" b="1" dirty="0" err="1">
                <a:cs typeface="Arial" panose="020B0604020202020204" pitchFamily="34" charset="0"/>
              </a:rPr>
              <a:t>PutraBlast</a:t>
            </a:r>
            <a:r>
              <a:rPr lang="en-US" altLang="en-US" sz="3600" dirty="0">
                <a:cs typeface="Arial" panose="020B0604020202020204" pitchFamily="34" charset="0"/>
              </a:rPr>
              <a:t>. </a:t>
            </a:r>
            <a:br>
              <a:rPr lang="en-US" altLang="en-US" sz="3600" dirty="0">
                <a:cs typeface="Arial" panose="020B0604020202020204" pitchFamily="34" charset="0"/>
              </a:rPr>
            </a:br>
            <a:endParaRPr lang="en-US" altLang="en-US" sz="3600" dirty="0">
              <a:cs typeface="Arial" panose="020B0604020202020204" pitchFamily="34" charset="0"/>
            </a:endParaRPr>
          </a:p>
          <a:p>
            <a:pPr marL="571500" lvl="1" indent="-571500"/>
            <a:r>
              <a:rPr lang="en-US" altLang="en-US" sz="3600" dirty="0">
                <a:cs typeface="Arial" panose="020B0604020202020204" pitchFamily="34" charset="0"/>
              </a:rPr>
              <a:t>Your </a:t>
            </a:r>
            <a:r>
              <a:rPr lang="en-US" altLang="en-US" sz="3600" b="1" dirty="0">
                <a:solidFill>
                  <a:srgbClr val="CC00FF"/>
                </a:solidFill>
                <a:cs typeface="Arial" panose="020B0604020202020204" pitchFamily="34" charset="0"/>
              </a:rPr>
              <a:t>instructor’s name</a:t>
            </a:r>
            <a:r>
              <a:rPr lang="en-US" altLang="en-US" sz="3600" dirty="0">
                <a:cs typeface="Arial" panose="020B0604020202020204" pitchFamily="34" charset="0"/>
              </a:rPr>
              <a:t>, 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instructor’s contact details</a:t>
            </a:r>
            <a:r>
              <a:rPr lang="en-US" altLang="en-US" sz="3600" dirty="0">
                <a:cs typeface="Arial" panose="020B0604020202020204" pitchFamily="34" charset="0"/>
              </a:rPr>
              <a:t>, 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instructor’s welcome note </a:t>
            </a:r>
            <a:r>
              <a:rPr lang="en-US" altLang="en-US" sz="3600" dirty="0">
                <a:cs typeface="Arial" panose="020B0604020202020204" pitchFamily="34" charset="0"/>
              </a:rPr>
              <a:t>and 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online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cloud storage </a:t>
            </a:r>
            <a:r>
              <a:rPr lang="en-US" altLang="en-US" sz="3600" dirty="0">
                <a:cs typeface="Arial" panose="020B0604020202020204" pitchFamily="34" charset="0"/>
              </a:rPr>
              <a:t>are on PutraBlast.</a:t>
            </a:r>
            <a:r>
              <a:rPr lang="en-US" altLang="en-US" sz="1600" b="1" dirty="0"/>
              <a:t>                                          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3295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49" y="1096956"/>
            <a:ext cx="1549140" cy="4522255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 to </a:t>
            </a:r>
            <a:b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do?</a:t>
            </a:r>
            <a:endParaRPr lang="en-MY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A7BFAF-5025-9AFD-83C5-1D4F05261771}"/>
              </a:ext>
            </a:extLst>
          </p:cNvPr>
          <p:cNvGrpSpPr/>
          <p:nvPr/>
        </p:nvGrpSpPr>
        <p:grpSpPr>
          <a:xfrm>
            <a:off x="2702036" y="1096956"/>
            <a:ext cx="6522290" cy="1047890"/>
            <a:chOff x="0" y="27233"/>
            <a:chExt cx="5257801" cy="1753903"/>
          </a:xfrm>
          <a:solidFill>
            <a:srgbClr val="9900FF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2EE513B-8E8A-DDFC-D574-6AB398445799}"/>
                </a:ext>
              </a:extLst>
            </p:cNvPr>
            <p:cNvSpPr/>
            <p:nvPr/>
          </p:nvSpPr>
          <p:spPr>
            <a:xfrm>
              <a:off x="0" y="27233"/>
              <a:ext cx="5257801" cy="175390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2C1D627-47D8-7D70-D655-F63110B1BC88}"/>
                </a:ext>
              </a:extLst>
            </p:cNvPr>
            <p:cNvSpPr txBox="1"/>
            <p:nvPr/>
          </p:nvSpPr>
          <p:spPr>
            <a:xfrm>
              <a:off x="85618" y="112851"/>
              <a:ext cx="5086565" cy="15826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Decide on the day, date and time of the meeting. </a:t>
              </a:r>
            </a:p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Send your meeting invitation.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C9346D2-8C11-5085-41BE-B7E6CEC58C4B}"/>
              </a:ext>
            </a:extLst>
          </p:cNvPr>
          <p:cNvGrpSpPr/>
          <p:nvPr/>
        </p:nvGrpSpPr>
        <p:grpSpPr>
          <a:xfrm>
            <a:off x="2702036" y="2355372"/>
            <a:ext cx="6522290" cy="1453354"/>
            <a:chOff x="0" y="1838736"/>
            <a:chExt cx="5257801" cy="1753903"/>
          </a:xfrm>
          <a:solidFill>
            <a:srgbClr val="FF000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1C3F972-3CA8-8971-83D8-242244265633}"/>
                </a:ext>
              </a:extLst>
            </p:cNvPr>
            <p:cNvSpPr/>
            <p:nvPr/>
          </p:nvSpPr>
          <p:spPr>
            <a:xfrm>
              <a:off x="0" y="1838736"/>
              <a:ext cx="5257801" cy="1753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C1167867-EBFD-0054-72EA-7CE68B1B859C}"/>
                </a:ext>
              </a:extLst>
            </p:cNvPr>
            <p:cNvSpPr txBox="1"/>
            <p:nvPr/>
          </p:nvSpPr>
          <p:spPr>
            <a:xfrm>
              <a:off x="85618" y="1924354"/>
              <a:ext cx="5086565" cy="158266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Join the meeting using your full names as stated on SMP.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rgbClr val="FFFF00"/>
                  </a:solidFill>
                </a:rPr>
                <a:t>(e.g. Names such as iPhone, Huawei etc. and nicknames are not acceptable).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3F6740-F061-1EE7-A969-956FD19A6ACA}"/>
              </a:ext>
            </a:extLst>
          </p:cNvPr>
          <p:cNvGrpSpPr/>
          <p:nvPr/>
        </p:nvGrpSpPr>
        <p:grpSpPr>
          <a:xfrm>
            <a:off x="2702036" y="4019252"/>
            <a:ext cx="6522290" cy="1599959"/>
            <a:chOff x="0" y="3650239"/>
            <a:chExt cx="5257801" cy="1753903"/>
          </a:xfrm>
          <a:solidFill>
            <a:srgbClr val="00B0F0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638C07-9EC9-E814-1436-7064EB29ADDF}"/>
                </a:ext>
              </a:extLst>
            </p:cNvPr>
            <p:cNvSpPr/>
            <p:nvPr/>
          </p:nvSpPr>
          <p:spPr>
            <a:xfrm>
              <a:off x="0" y="3650239"/>
              <a:ext cx="5257801" cy="1753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7" name="Rectangle: Rounded Corners 8">
              <a:extLst>
                <a:ext uri="{FF2B5EF4-FFF2-40B4-BE49-F238E27FC236}">
                  <a16:creationId xmlns:a16="http://schemas.microsoft.com/office/drawing/2014/main" id="{A5C457EC-A6F9-BC17-9362-808F5CFA75FC}"/>
                </a:ext>
              </a:extLst>
            </p:cNvPr>
            <p:cNvSpPr txBox="1"/>
            <p:nvPr/>
          </p:nvSpPr>
          <p:spPr>
            <a:xfrm>
              <a:off x="85618" y="3735857"/>
              <a:ext cx="5086565" cy="158266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Turn on your face cam, and </a:t>
              </a:r>
              <a:r>
                <a:rPr lang="en-US" sz="2000" b="1" kern="1200" dirty="0">
                  <a:solidFill>
                    <a:srgbClr val="FFFF00"/>
                  </a:solidFill>
                </a:rPr>
                <a:t>you must be visible throughout the meeting as proof of attendance</a:t>
              </a:r>
              <a:r>
                <a:rPr lang="en-US" sz="2000" kern="1200" dirty="0"/>
                <a:t>. </a:t>
              </a:r>
              <a:br>
                <a:rPr lang="en-US" sz="2000" kern="1200" dirty="0"/>
              </a:br>
              <a:br>
                <a:rPr lang="en-US" sz="2000" kern="1200" dirty="0"/>
              </a:br>
              <a:r>
                <a:rPr lang="en-US" sz="2000" kern="1200" dirty="0"/>
                <a:t>Refer to your instructors if you do not have the ability to do so.</a:t>
              </a:r>
            </a:p>
          </p:txBody>
        </p:sp>
      </p:grp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C496EA0-96E9-3B46-C5F7-97A2180A3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3252" r="1157" b="7154"/>
          <a:stretch/>
        </p:blipFill>
        <p:spPr>
          <a:xfrm>
            <a:off x="9282984" y="4019252"/>
            <a:ext cx="2898725" cy="2271974"/>
          </a:xfrm>
          <a:prstGeom prst="rect">
            <a:avLst/>
          </a:prstGeom>
        </p:spPr>
      </p:pic>
      <p:pic>
        <p:nvPicPr>
          <p:cNvPr id="14" name="Picture 13" descr="A hand holding a phone&#10;&#10;Description automatically generated with low confidence">
            <a:extLst>
              <a:ext uri="{FF2B5EF4-FFF2-40B4-BE49-F238E27FC236}">
                <a16:creationId xmlns:a16="http://schemas.microsoft.com/office/drawing/2014/main" id="{A0F7BA57-5FE3-D5A8-F602-D833F1340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12" y="1329667"/>
            <a:ext cx="3208388" cy="26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5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67DEFC0-556C-E3D1-EAC9-330CACE18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85" y="914856"/>
            <a:ext cx="1728302" cy="1874407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 to </a:t>
            </a:r>
            <a:br>
              <a:rPr lang="en-US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do?</a:t>
            </a:r>
            <a:endParaRPr lang="en-MY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4E8C33-424A-E985-F4A1-17BB237BBC1D}"/>
              </a:ext>
            </a:extLst>
          </p:cNvPr>
          <p:cNvGrpSpPr/>
          <p:nvPr/>
        </p:nvGrpSpPr>
        <p:grpSpPr>
          <a:xfrm>
            <a:off x="3134127" y="914856"/>
            <a:ext cx="6927731" cy="1456674"/>
            <a:chOff x="0" y="203519"/>
            <a:chExt cx="5257801" cy="1176576"/>
          </a:xfr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A321BE3-88AB-53D0-25D8-D94B1A178FD5}"/>
                </a:ext>
              </a:extLst>
            </p:cNvPr>
            <p:cNvSpPr/>
            <p:nvPr/>
          </p:nvSpPr>
          <p:spPr>
            <a:xfrm>
              <a:off x="0" y="203519"/>
              <a:ext cx="5257801" cy="117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4C61A639-510B-84A2-FE21-927815790157}"/>
                </a:ext>
              </a:extLst>
            </p:cNvPr>
            <p:cNvSpPr txBox="1"/>
            <p:nvPr/>
          </p:nvSpPr>
          <p:spPr>
            <a:xfrm>
              <a:off x="66062" y="260955"/>
              <a:ext cx="5142929" cy="10617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12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dirty="0"/>
                <a:t>Only group leader (with UPM student email) should submit:</a:t>
              </a:r>
            </a:p>
            <a:p>
              <a:pPr marL="0" lvl="1" algn="l" defTabSz="444500">
                <a:lnSpc>
                  <a:spcPct val="12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dirty="0"/>
                <a:t>- The Submission Form and video in online cloud storage </a:t>
              </a:r>
            </a:p>
            <a:p>
              <a:pPr marL="0" lvl="1" algn="l" defTabSz="444500">
                <a:lnSpc>
                  <a:spcPct val="12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dirty="0"/>
                <a:t>- A copy of the Submission Form at the assignment post on </a:t>
              </a:r>
              <a:r>
                <a:rPr lang="en-US" dirty="0" err="1"/>
                <a:t>Putrablast</a:t>
              </a:r>
              <a:r>
                <a:rPr lang="en-US" dirty="0"/>
                <a:t> before the deadline.</a:t>
              </a:r>
              <a:endParaRPr lang="en-US" sz="1400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2D33C5-458B-E58D-FCB8-2E02148E2D40}"/>
              </a:ext>
            </a:extLst>
          </p:cNvPr>
          <p:cNvGrpSpPr/>
          <p:nvPr/>
        </p:nvGrpSpPr>
        <p:grpSpPr>
          <a:xfrm>
            <a:off x="3144484" y="2554953"/>
            <a:ext cx="6898901" cy="1586959"/>
            <a:chOff x="0" y="1999026"/>
            <a:chExt cx="5257801" cy="1176576"/>
          </a:xfrm>
          <a:solidFill>
            <a:srgbClr val="0000FF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B59E7E8-8D1A-417E-94DD-5840DBE9489E}"/>
                </a:ext>
              </a:extLst>
            </p:cNvPr>
            <p:cNvSpPr/>
            <p:nvPr/>
          </p:nvSpPr>
          <p:spPr>
            <a:xfrm>
              <a:off x="0" y="1999026"/>
              <a:ext cx="5257801" cy="117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A10F1F5F-1A99-BB59-581A-F9244D360F99}"/>
                </a:ext>
              </a:extLst>
            </p:cNvPr>
            <p:cNvSpPr txBox="1"/>
            <p:nvPr/>
          </p:nvSpPr>
          <p:spPr>
            <a:xfrm>
              <a:off x="57436" y="2056462"/>
              <a:ext cx="5142929" cy="10617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Please refer to the Timeline for tasks that need to be done. </a:t>
              </a:r>
              <a:br>
                <a:rPr lang="en-US" kern="1200" dirty="0"/>
              </a:br>
              <a:r>
                <a:rPr lang="en-US" kern="1200" dirty="0"/>
                <a:t>Take note that tasks for LAX conducted virtually might differ from the tasks assigned for face-to-face LAX.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07F8E2-F7C8-24A1-63E6-D88E0DFD9B3C}"/>
              </a:ext>
            </a:extLst>
          </p:cNvPr>
          <p:cNvGrpSpPr/>
          <p:nvPr/>
        </p:nvGrpSpPr>
        <p:grpSpPr>
          <a:xfrm>
            <a:off x="3160005" y="4329052"/>
            <a:ext cx="6898900" cy="1771061"/>
            <a:chOff x="0" y="3235966"/>
            <a:chExt cx="5257801" cy="1176576"/>
          </a:xfr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910E7C8-C656-B7F5-07E7-3523325870E9}"/>
                </a:ext>
              </a:extLst>
            </p:cNvPr>
            <p:cNvSpPr/>
            <p:nvPr/>
          </p:nvSpPr>
          <p:spPr>
            <a:xfrm>
              <a:off x="0" y="3235966"/>
              <a:ext cx="5257801" cy="117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24" name="Rectangle: Rounded Corners 10">
              <a:extLst>
                <a:ext uri="{FF2B5EF4-FFF2-40B4-BE49-F238E27FC236}">
                  <a16:creationId xmlns:a16="http://schemas.microsoft.com/office/drawing/2014/main" id="{29A2AAB7-AC73-E824-F99B-769C3C2666AB}"/>
                </a:ext>
              </a:extLst>
            </p:cNvPr>
            <p:cNvSpPr txBox="1"/>
            <p:nvPr/>
          </p:nvSpPr>
          <p:spPr>
            <a:xfrm>
              <a:off x="57436" y="3299128"/>
              <a:ext cx="5142929" cy="10617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rgbClr val="FFFF00"/>
                  </a:solidFill>
                </a:rPr>
                <a:t>IMPORTANT NOTE: </a:t>
              </a:r>
              <a:r>
                <a:rPr lang="en-US" kern="1200" dirty="0"/>
                <a:t>Submission Forms should be turned in via Putrablast before the deadline. </a:t>
              </a:r>
              <a:br>
                <a:rPr lang="en-US" kern="1200" dirty="0"/>
              </a:br>
              <a:br>
                <a:rPr lang="en-US" kern="1200" dirty="0"/>
              </a:br>
              <a:r>
                <a:rPr lang="en-US" b="1" kern="1200" dirty="0">
                  <a:solidFill>
                    <a:srgbClr val="FFFF00"/>
                  </a:solidFill>
                </a:rPr>
                <a:t>Submission Forms that are posted after the deadline or  emailed to the instructor will be rejected.</a:t>
              </a:r>
            </a:p>
          </p:txBody>
        </p:sp>
      </p:grpSp>
      <p:pic>
        <p:nvPicPr>
          <p:cNvPr id="5" name="Picture 4" descr="A person and person with question marks above their head&#10;&#10;Description automatically generated">
            <a:extLst>
              <a:ext uri="{FF2B5EF4-FFF2-40B4-BE49-F238E27FC236}">
                <a16:creationId xmlns:a16="http://schemas.microsoft.com/office/drawing/2014/main" id="{8969C615-2100-AEDF-D469-9DC0A1250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4282" r="9844" b="6252"/>
          <a:stretch/>
        </p:blipFill>
        <p:spPr>
          <a:xfrm>
            <a:off x="395140" y="3217803"/>
            <a:ext cx="2632364" cy="30246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F69DBD-F6E5-9F41-8C09-254A69B7592F}"/>
              </a:ext>
            </a:extLst>
          </p:cNvPr>
          <p:cNvSpPr/>
          <p:nvPr/>
        </p:nvSpPr>
        <p:spPr>
          <a:xfrm>
            <a:off x="10345424" y="2371530"/>
            <a:ext cx="1636860" cy="26381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Ensure each recorded video submission on online cloud storage does not exceed the maximum size of 100mb a video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0844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055" y="261871"/>
            <a:ext cx="6151253" cy="1240987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When recording your video, please remember to:</a:t>
            </a:r>
            <a:endParaRPr lang="en-MY" sz="3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2AFC2FC-986B-68C8-4EB6-4B6769E90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522704"/>
              </p:ext>
            </p:extLst>
          </p:nvPr>
        </p:nvGraphicFramePr>
        <p:xfrm>
          <a:off x="638356" y="1908582"/>
          <a:ext cx="10865186" cy="444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raphic 3" descr="Brain in head with solid fill">
            <a:extLst>
              <a:ext uri="{FF2B5EF4-FFF2-40B4-BE49-F238E27FC236}">
                <a16:creationId xmlns:a16="http://schemas.microsoft.com/office/drawing/2014/main" id="{0CC70A64-ACA3-764B-9E4C-A821812B3B06}"/>
              </a:ext>
            </a:extLst>
          </p:cNvPr>
          <p:cNvSpPr/>
          <p:nvPr/>
        </p:nvSpPr>
        <p:spPr>
          <a:xfrm>
            <a:off x="1006717" y="5226195"/>
            <a:ext cx="603141" cy="709266"/>
          </a:xfrm>
          <a:custGeom>
            <a:avLst/>
            <a:gdLst>
              <a:gd name="connsiteX0" fmla="*/ 435484 w 647985"/>
              <a:gd name="connsiteY0" fmla="*/ 312420 h 762000"/>
              <a:gd name="connsiteX1" fmla="*/ 350711 w 647985"/>
              <a:gd name="connsiteY1" fmla="*/ 312420 h 762000"/>
              <a:gd name="connsiteX2" fmla="*/ 284989 w 647985"/>
              <a:gd name="connsiteY2" fmla="*/ 377190 h 762000"/>
              <a:gd name="connsiteX3" fmla="*/ 284989 w 647985"/>
              <a:gd name="connsiteY3" fmla="*/ 447675 h 762000"/>
              <a:gd name="connsiteX4" fmla="*/ 242126 w 647985"/>
              <a:gd name="connsiteY4" fmla="*/ 447675 h 762000"/>
              <a:gd name="connsiteX5" fmla="*/ 242126 w 647985"/>
              <a:gd name="connsiteY5" fmla="*/ 391478 h 762000"/>
              <a:gd name="connsiteX6" fmla="*/ 228791 w 647985"/>
              <a:gd name="connsiteY6" fmla="*/ 329565 h 762000"/>
              <a:gd name="connsiteX7" fmla="*/ 200216 w 647985"/>
              <a:gd name="connsiteY7" fmla="*/ 304800 h 762000"/>
              <a:gd name="connsiteX8" fmla="*/ 179261 w 647985"/>
              <a:gd name="connsiteY8" fmla="*/ 286703 h 762000"/>
              <a:gd name="connsiteX9" fmla="*/ 172594 w 647985"/>
              <a:gd name="connsiteY9" fmla="*/ 273368 h 762000"/>
              <a:gd name="connsiteX10" fmla="*/ 207836 w 647985"/>
              <a:gd name="connsiteY10" fmla="*/ 268605 h 762000"/>
              <a:gd name="connsiteX11" fmla="*/ 218314 w 647985"/>
              <a:gd name="connsiteY11" fmla="*/ 259080 h 762000"/>
              <a:gd name="connsiteX12" fmla="*/ 210694 w 647985"/>
              <a:gd name="connsiteY12" fmla="*/ 246698 h 762000"/>
              <a:gd name="connsiteX13" fmla="*/ 166879 w 647985"/>
              <a:gd name="connsiteY13" fmla="*/ 251460 h 762000"/>
              <a:gd name="connsiteX14" fmla="*/ 165926 w 647985"/>
              <a:gd name="connsiteY14" fmla="*/ 246698 h 762000"/>
              <a:gd name="connsiteX15" fmla="*/ 168784 w 647985"/>
              <a:gd name="connsiteY15" fmla="*/ 220980 h 762000"/>
              <a:gd name="connsiteX16" fmla="*/ 213551 w 647985"/>
              <a:gd name="connsiteY16" fmla="*/ 185738 h 762000"/>
              <a:gd name="connsiteX17" fmla="*/ 224981 w 647985"/>
              <a:gd name="connsiteY17" fmla="*/ 182880 h 762000"/>
              <a:gd name="connsiteX18" fmla="*/ 227839 w 647985"/>
              <a:gd name="connsiteY18" fmla="*/ 181928 h 762000"/>
              <a:gd name="connsiteX19" fmla="*/ 228791 w 647985"/>
              <a:gd name="connsiteY19" fmla="*/ 181928 h 762000"/>
              <a:gd name="connsiteX20" fmla="*/ 241174 w 647985"/>
              <a:gd name="connsiteY20" fmla="*/ 184785 h 762000"/>
              <a:gd name="connsiteX21" fmla="*/ 245936 w 647985"/>
              <a:gd name="connsiteY21" fmla="*/ 185738 h 762000"/>
              <a:gd name="connsiteX22" fmla="*/ 251651 w 647985"/>
              <a:gd name="connsiteY22" fmla="*/ 186690 h 762000"/>
              <a:gd name="connsiteX23" fmla="*/ 264986 w 647985"/>
              <a:gd name="connsiteY23" fmla="*/ 226695 h 762000"/>
              <a:gd name="connsiteX24" fmla="*/ 245936 w 647985"/>
              <a:gd name="connsiteY24" fmla="*/ 263843 h 762000"/>
              <a:gd name="connsiteX25" fmla="*/ 244984 w 647985"/>
              <a:gd name="connsiteY25" fmla="*/ 279083 h 762000"/>
              <a:gd name="connsiteX26" fmla="*/ 259271 w 647985"/>
              <a:gd name="connsiteY26" fmla="*/ 280035 h 762000"/>
              <a:gd name="connsiteX27" fmla="*/ 275464 w 647985"/>
              <a:gd name="connsiteY27" fmla="*/ 260033 h 762000"/>
              <a:gd name="connsiteX28" fmla="*/ 276416 w 647985"/>
              <a:gd name="connsiteY28" fmla="*/ 260033 h 762000"/>
              <a:gd name="connsiteX29" fmla="*/ 323089 w 647985"/>
              <a:gd name="connsiteY29" fmla="*/ 245745 h 762000"/>
              <a:gd name="connsiteX30" fmla="*/ 327851 w 647985"/>
              <a:gd name="connsiteY30" fmla="*/ 239077 h 762000"/>
              <a:gd name="connsiteX31" fmla="*/ 325946 w 647985"/>
              <a:gd name="connsiteY31" fmla="*/ 231458 h 762000"/>
              <a:gd name="connsiteX32" fmla="*/ 311659 w 647985"/>
              <a:gd name="connsiteY32" fmla="*/ 228600 h 762000"/>
              <a:gd name="connsiteX33" fmla="*/ 284036 w 647985"/>
              <a:gd name="connsiteY33" fmla="*/ 238125 h 762000"/>
              <a:gd name="connsiteX34" fmla="*/ 285941 w 647985"/>
              <a:gd name="connsiteY34" fmla="*/ 228600 h 762000"/>
              <a:gd name="connsiteX35" fmla="*/ 280226 w 647985"/>
              <a:gd name="connsiteY35" fmla="*/ 193358 h 762000"/>
              <a:gd name="connsiteX36" fmla="*/ 303086 w 647985"/>
              <a:gd name="connsiteY36" fmla="*/ 195263 h 762000"/>
              <a:gd name="connsiteX37" fmla="*/ 323089 w 647985"/>
              <a:gd name="connsiteY37" fmla="*/ 193358 h 762000"/>
              <a:gd name="connsiteX38" fmla="*/ 370714 w 647985"/>
              <a:gd name="connsiteY38" fmla="*/ 223838 h 762000"/>
              <a:gd name="connsiteX39" fmla="*/ 418339 w 647985"/>
              <a:gd name="connsiteY39" fmla="*/ 279083 h 762000"/>
              <a:gd name="connsiteX40" fmla="*/ 423101 w 647985"/>
              <a:gd name="connsiteY40" fmla="*/ 289560 h 762000"/>
              <a:gd name="connsiteX41" fmla="*/ 434531 w 647985"/>
              <a:gd name="connsiteY41" fmla="*/ 289560 h 762000"/>
              <a:gd name="connsiteX42" fmla="*/ 439294 w 647985"/>
              <a:gd name="connsiteY42" fmla="*/ 279083 h 762000"/>
              <a:gd name="connsiteX43" fmla="*/ 413576 w 647985"/>
              <a:gd name="connsiteY43" fmla="*/ 226695 h 762000"/>
              <a:gd name="connsiteX44" fmla="*/ 446914 w 647985"/>
              <a:gd name="connsiteY44" fmla="*/ 209550 h 762000"/>
              <a:gd name="connsiteX45" fmla="*/ 445961 w 647985"/>
              <a:gd name="connsiteY45" fmla="*/ 194310 h 762000"/>
              <a:gd name="connsiteX46" fmla="*/ 430721 w 647985"/>
              <a:gd name="connsiteY46" fmla="*/ 195263 h 762000"/>
              <a:gd name="connsiteX47" fmla="*/ 395479 w 647985"/>
              <a:gd name="connsiteY47" fmla="*/ 204788 h 762000"/>
              <a:gd name="connsiteX48" fmla="*/ 345949 w 647985"/>
              <a:gd name="connsiteY48" fmla="*/ 186690 h 762000"/>
              <a:gd name="connsiteX49" fmla="*/ 383096 w 647985"/>
              <a:gd name="connsiteY49" fmla="*/ 154305 h 762000"/>
              <a:gd name="connsiteX50" fmla="*/ 379286 w 647985"/>
              <a:gd name="connsiteY50" fmla="*/ 139065 h 762000"/>
              <a:gd name="connsiteX51" fmla="*/ 364999 w 647985"/>
              <a:gd name="connsiteY51" fmla="*/ 142875 h 762000"/>
              <a:gd name="connsiteX52" fmla="*/ 260224 w 647985"/>
              <a:gd name="connsiteY52" fmla="*/ 167640 h 762000"/>
              <a:gd name="connsiteX53" fmla="*/ 276416 w 647985"/>
              <a:gd name="connsiteY53" fmla="*/ 124778 h 762000"/>
              <a:gd name="connsiteX54" fmla="*/ 270701 w 647985"/>
              <a:gd name="connsiteY54" fmla="*/ 115253 h 762000"/>
              <a:gd name="connsiteX55" fmla="*/ 259271 w 647985"/>
              <a:gd name="connsiteY55" fmla="*/ 116205 h 762000"/>
              <a:gd name="connsiteX56" fmla="*/ 254509 w 647985"/>
              <a:gd name="connsiteY56" fmla="*/ 126682 h 762000"/>
              <a:gd name="connsiteX57" fmla="*/ 220219 w 647985"/>
              <a:gd name="connsiteY57" fmla="*/ 162878 h 762000"/>
              <a:gd name="connsiteX58" fmla="*/ 210694 w 647985"/>
              <a:gd name="connsiteY58" fmla="*/ 165735 h 762000"/>
              <a:gd name="connsiteX59" fmla="*/ 178309 w 647985"/>
              <a:gd name="connsiteY59" fmla="*/ 138113 h 762000"/>
              <a:gd name="connsiteX60" fmla="*/ 167831 w 647985"/>
              <a:gd name="connsiteY60" fmla="*/ 140970 h 762000"/>
              <a:gd name="connsiteX61" fmla="*/ 164974 w 647985"/>
              <a:gd name="connsiteY61" fmla="*/ 152400 h 762000"/>
              <a:gd name="connsiteX62" fmla="*/ 173546 w 647985"/>
              <a:gd name="connsiteY62" fmla="*/ 160020 h 762000"/>
              <a:gd name="connsiteX63" fmla="*/ 190691 w 647985"/>
              <a:gd name="connsiteY63" fmla="*/ 174308 h 762000"/>
              <a:gd name="connsiteX64" fmla="*/ 190691 w 647985"/>
              <a:gd name="connsiteY64" fmla="*/ 175260 h 762000"/>
              <a:gd name="connsiteX65" fmla="*/ 151639 w 647985"/>
              <a:gd name="connsiteY65" fmla="*/ 215265 h 762000"/>
              <a:gd name="connsiteX66" fmla="*/ 148781 w 647985"/>
              <a:gd name="connsiteY66" fmla="*/ 228600 h 762000"/>
              <a:gd name="connsiteX67" fmla="*/ 144019 w 647985"/>
              <a:gd name="connsiteY67" fmla="*/ 221933 h 762000"/>
              <a:gd name="connsiteX68" fmla="*/ 136399 w 647985"/>
              <a:gd name="connsiteY68" fmla="*/ 196215 h 762000"/>
              <a:gd name="connsiteX69" fmla="*/ 129731 w 647985"/>
              <a:gd name="connsiteY69" fmla="*/ 187643 h 762000"/>
              <a:gd name="connsiteX70" fmla="*/ 119254 w 647985"/>
              <a:gd name="connsiteY70" fmla="*/ 189548 h 762000"/>
              <a:gd name="connsiteX71" fmla="*/ 116396 w 647985"/>
              <a:gd name="connsiteY71" fmla="*/ 200025 h 762000"/>
              <a:gd name="connsiteX72" fmla="*/ 126874 w 647985"/>
              <a:gd name="connsiteY72" fmla="*/ 231458 h 762000"/>
              <a:gd name="connsiteX73" fmla="*/ 150686 w 647985"/>
              <a:gd name="connsiteY73" fmla="*/ 253365 h 762000"/>
              <a:gd name="connsiteX74" fmla="*/ 163069 w 647985"/>
              <a:gd name="connsiteY74" fmla="*/ 292418 h 762000"/>
              <a:gd name="connsiteX75" fmla="*/ 138304 w 647985"/>
              <a:gd name="connsiteY75" fmla="*/ 313373 h 762000"/>
              <a:gd name="connsiteX76" fmla="*/ 132589 w 647985"/>
              <a:gd name="connsiteY76" fmla="*/ 322898 h 762000"/>
              <a:gd name="connsiteX77" fmla="*/ 138304 w 647985"/>
              <a:gd name="connsiteY77" fmla="*/ 332423 h 762000"/>
              <a:gd name="connsiteX78" fmla="*/ 148781 w 647985"/>
              <a:gd name="connsiteY78" fmla="*/ 331470 h 762000"/>
              <a:gd name="connsiteX79" fmla="*/ 174499 w 647985"/>
              <a:gd name="connsiteY79" fmla="*/ 309563 h 762000"/>
              <a:gd name="connsiteX80" fmla="*/ 191644 w 647985"/>
              <a:gd name="connsiteY80" fmla="*/ 321945 h 762000"/>
              <a:gd name="connsiteX81" fmla="*/ 216409 w 647985"/>
              <a:gd name="connsiteY81" fmla="*/ 342900 h 762000"/>
              <a:gd name="connsiteX82" fmla="*/ 224981 w 647985"/>
              <a:gd name="connsiteY82" fmla="*/ 390525 h 762000"/>
              <a:gd name="connsiteX83" fmla="*/ 224981 w 647985"/>
              <a:gd name="connsiteY83" fmla="*/ 447675 h 762000"/>
              <a:gd name="connsiteX84" fmla="*/ 181166 w 647985"/>
              <a:gd name="connsiteY84" fmla="*/ 447675 h 762000"/>
              <a:gd name="connsiteX85" fmla="*/ 143066 w 647985"/>
              <a:gd name="connsiteY85" fmla="*/ 371475 h 762000"/>
              <a:gd name="connsiteX86" fmla="*/ 83059 w 647985"/>
              <a:gd name="connsiteY86" fmla="*/ 307658 h 762000"/>
              <a:gd name="connsiteX87" fmla="*/ 82106 w 647985"/>
              <a:gd name="connsiteY87" fmla="*/ 300990 h 762000"/>
              <a:gd name="connsiteX88" fmla="*/ 84964 w 647985"/>
              <a:gd name="connsiteY88" fmla="*/ 224790 h 762000"/>
              <a:gd name="connsiteX89" fmla="*/ 82106 w 647985"/>
              <a:gd name="connsiteY89" fmla="*/ 204788 h 762000"/>
              <a:gd name="connsiteX90" fmla="*/ 134494 w 647985"/>
              <a:gd name="connsiteY90" fmla="*/ 141923 h 762000"/>
              <a:gd name="connsiteX91" fmla="*/ 196406 w 647985"/>
              <a:gd name="connsiteY91" fmla="*/ 98107 h 762000"/>
              <a:gd name="connsiteX92" fmla="*/ 211646 w 647985"/>
              <a:gd name="connsiteY92" fmla="*/ 100013 h 762000"/>
              <a:gd name="connsiteX93" fmla="*/ 257366 w 647985"/>
              <a:gd name="connsiteY93" fmla="*/ 77153 h 762000"/>
              <a:gd name="connsiteX94" fmla="*/ 305944 w 647985"/>
              <a:gd name="connsiteY94" fmla="*/ 94298 h 762000"/>
              <a:gd name="connsiteX95" fmla="*/ 363094 w 647985"/>
              <a:gd name="connsiteY95" fmla="*/ 85725 h 762000"/>
              <a:gd name="connsiteX96" fmla="*/ 405004 w 647985"/>
              <a:gd name="connsiteY96" fmla="*/ 125730 h 762000"/>
              <a:gd name="connsiteX97" fmla="*/ 408814 w 647985"/>
              <a:gd name="connsiteY97" fmla="*/ 125730 h 762000"/>
              <a:gd name="connsiteX98" fmla="*/ 474536 w 647985"/>
              <a:gd name="connsiteY98" fmla="*/ 190500 h 762000"/>
              <a:gd name="connsiteX99" fmla="*/ 474536 w 647985"/>
              <a:gd name="connsiteY99" fmla="*/ 193358 h 762000"/>
              <a:gd name="connsiteX100" fmla="*/ 506921 w 647985"/>
              <a:gd name="connsiteY100" fmla="*/ 254318 h 762000"/>
              <a:gd name="connsiteX101" fmla="*/ 435484 w 647985"/>
              <a:gd name="connsiteY101" fmla="*/ 312420 h 762000"/>
              <a:gd name="connsiteX102" fmla="*/ 638366 w 647985"/>
              <a:gd name="connsiteY102" fmla="*/ 412433 h 762000"/>
              <a:gd name="connsiteX103" fmla="*/ 572644 w 647985"/>
              <a:gd name="connsiteY103" fmla="*/ 299085 h 762000"/>
              <a:gd name="connsiteX104" fmla="*/ 572644 w 647985"/>
              <a:gd name="connsiteY104" fmla="*/ 295275 h 762000"/>
              <a:gd name="connsiteX105" fmla="*/ 432626 w 647985"/>
              <a:gd name="connsiteY105" fmla="*/ 40005 h 762000"/>
              <a:gd name="connsiteX106" fmla="*/ 140209 w 647985"/>
              <a:gd name="connsiteY106" fmla="*/ 40005 h 762000"/>
              <a:gd name="connsiteX107" fmla="*/ 191 w 647985"/>
              <a:gd name="connsiteY107" fmla="*/ 295275 h 762000"/>
              <a:gd name="connsiteX108" fmla="*/ 112586 w 647985"/>
              <a:gd name="connsiteY108" fmla="*/ 523875 h 762000"/>
              <a:gd name="connsiteX109" fmla="*/ 112586 w 647985"/>
              <a:gd name="connsiteY109" fmla="*/ 762000 h 762000"/>
              <a:gd name="connsiteX110" fmla="*/ 413576 w 647985"/>
              <a:gd name="connsiteY110" fmla="*/ 762000 h 762000"/>
              <a:gd name="connsiteX111" fmla="*/ 413576 w 647985"/>
              <a:gd name="connsiteY111" fmla="*/ 648653 h 762000"/>
              <a:gd name="connsiteX112" fmla="*/ 460249 w 647985"/>
              <a:gd name="connsiteY112" fmla="*/ 648653 h 762000"/>
              <a:gd name="connsiteX113" fmla="*/ 540259 w 647985"/>
              <a:gd name="connsiteY113" fmla="*/ 615315 h 762000"/>
              <a:gd name="connsiteX114" fmla="*/ 572644 w 647985"/>
              <a:gd name="connsiteY114" fmla="*/ 535305 h 762000"/>
              <a:gd name="connsiteX115" fmla="*/ 572644 w 647985"/>
              <a:gd name="connsiteY115" fmla="*/ 478155 h 762000"/>
              <a:gd name="connsiteX116" fmla="*/ 614554 w 647985"/>
              <a:gd name="connsiteY116" fmla="*/ 478155 h 762000"/>
              <a:gd name="connsiteX117" fmla="*/ 638366 w 647985"/>
              <a:gd name="connsiteY117" fmla="*/ 41243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47985" h="762000">
                <a:moveTo>
                  <a:pt x="435484" y="312420"/>
                </a:moveTo>
                <a:lnTo>
                  <a:pt x="350711" y="312420"/>
                </a:lnTo>
                <a:cubicBezTo>
                  <a:pt x="314516" y="312420"/>
                  <a:pt x="284989" y="340995"/>
                  <a:pt x="284989" y="377190"/>
                </a:cubicBezTo>
                <a:lnTo>
                  <a:pt x="284989" y="447675"/>
                </a:lnTo>
                <a:lnTo>
                  <a:pt x="242126" y="447675"/>
                </a:lnTo>
                <a:lnTo>
                  <a:pt x="242126" y="391478"/>
                </a:lnTo>
                <a:cubicBezTo>
                  <a:pt x="242126" y="371475"/>
                  <a:pt x="243079" y="345758"/>
                  <a:pt x="228791" y="329565"/>
                </a:cubicBezTo>
                <a:cubicBezTo>
                  <a:pt x="220219" y="320040"/>
                  <a:pt x="210694" y="312420"/>
                  <a:pt x="200216" y="304800"/>
                </a:cubicBezTo>
                <a:cubicBezTo>
                  <a:pt x="192596" y="300038"/>
                  <a:pt x="184976" y="294323"/>
                  <a:pt x="179261" y="286703"/>
                </a:cubicBezTo>
                <a:cubicBezTo>
                  <a:pt x="176404" y="282893"/>
                  <a:pt x="174499" y="278130"/>
                  <a:pt x="172594" y="273368"/>
                </a:cubicBezTo>
                <a:cubicBezTo>
                  <a:pt x="184024" y="268605"/>
                  <a:pt x="196406" y="267653"/>
                  <a:pt x="207836" y="268605"/>
                </a:cubicBezTo>
                <a:cubicBezTo>
                  <a:pt x="213551" y="268605"/>
                  <a:pt x="218314" y="264795"/>
                  <a:pt x="218314" y="259080"/>
                </a:cubicBezTo>
                <a:cubicBezTo>
                  <a:pt x="219266" y="253365"/>
                  <a:pt x="215456" y="248602"/>
                  <a:pt x="210694" y="246698"/>
                </a:cubicBezTo>
                <a:cubicBezTo>
                  <a:pt x="196406" y="244793"/>
                  <a:pt x="181166" y="246698"/>
                  <a:pt x="166879" y="251460"/>
                </a:cubicBezTo>
                <a:cubicBezTo>
                  <a:pt x="166879" y="249555"/>
                  <a:pt x="166879" y="247650"/>
                  <a:pt x="165926" y="246698"/>
                </a:cubicBezTo>
                <a:cubicBezTo>
                  <a:pt x="164974" y="238125"/>
                  <a:pt x="166879" y="229552"/>
                  <a:pt x="168784" y="220980"/>
                </a:cubicBezTo>
                <a:cubicBezTo>
                  <a:pt x="176404" y="200978"/>
                  <a:pt x="195454" y="192405"/>
                  <a:pt x="213551" y="185738"/>
                </a:cubicBezTo>
                <a:cubicBezTo>
                  <a:pt x="216409" y="184785"/>
                  <a:pt x="220219" y="183833"/>
                  <a:pt x="224981" y="182880"/>
                </a:cubicBezTo>
                <a:lnTo>
                  <a:pt x="227839" y="181928"/>
                </a:lnTo>
                <a:lnTo>
                  <a:pt x="228791" y="181928"/>
                </a:lnTo>
                <a:cubicBezTo>
                  <a:pt x="233554" y="182880"/>
                  <a:pt x="237364" y="183833"/>
                  <a:pt x="241174" y="184785"/>
                </a:cubicBezTo>
                <a:lnTo>
                  <a:pt x="245936" y="185738"/>
                </a:lnTo>
                <a:lnTo>
                  <a:pt x="251651" y="186690"/>
                </a:lnTo>
                <a:cubicBezTo>
                  <a:pt x="261176" y="198120"/>
                  <a:pt x="265939" y="212408"/>
                  <a:pt x="264986" y="226695"/>
                </a:cubicBezTo>
                <a:cubicBezTo>
                  <a:pt x="264034" y="240983"/>
                  <a:pt x="257366" y="254318"/>
                  <a:pt x="245936" y="263843"/>
                </a:cubicBezTo>
                <a:cubicBezTo>
                  <a:pt x="242126" y="267653"/>
                  <a:pt x="241174" y="274320"/>
                  <a:pt x="244984" y="279083"/>
                </a:cubicBezTo>
                <a:cubicBezTo>
                  <a:pt x="248794" y="282893"/>
                  <a:pt x="254509" y="283845"/>
                  <a:pt x="259271" y="280035"/>
                </a:cubicBezTo>
                <a:cubicBezTo>
                  <a:pt x="265939" y="274320"/>
                  <a:pt x="271654" y="267653"/>
                  <a:pt x="275464" y="260033"/>
                </a:cubicBezTo>
                <a:lnTo>
                  <a:pt x="276416" y="260033"/>
                </a:lnTo>
                <a:cubicBezTo>
                  <a:pt x="292609" y="258127"/>
                  <a:pt x="308801" y="253365"/>
                  <a:pt x="323089" y="245745"/>
                </a:cubicBezTo>
                <a:cubicBezTo>
                  <a:pt x="324994" y="243840"/>
                  <a:pt x="326899" y="241935"/>
                  <a:pt x="327851" y="239077"/>
                </a:cubicBezTo>
                <a:cubicBezTo>
                  <a:pt x="328804" y="236220"/>
                  <a:pt x="327851" y="233363"/>
                  <a:pt x="325946" y="231458"/>
                </a:cubicBezTo>
                <a:cubicBezTo>
                  <a:pt x="322136" y="226695"/>
                  <a:pt x="316421" y="225743"/>
                  <a:pt x="311659" y="228600"/>
                </a:cubicBezTo>
                <a:cubicBezTo>
                  <a:pt x="303086" y="233363"/>
                  <a:pt x="294514" y="237173"/>
                  <a:pt x="284036" y="238125"/>
                </a:cubicBezTo>
                <a:cubicBezTo>
                  <a:pt x="284989" y="235268"/>
                  <a:pt x="285941" y="231458"/>
                  <a:pt x="285941" y="228600"/>
                </a:cubicBezTo>
                <a:cubicBezTo>
                  <a:pt x="286894" y="216218"/>
                  <a:pt x="284989" y="203835"/>
                  <a:pt x="280226" y="193358"/>
                </a:cubicBezTo>
                <a:cubicBezTo>
                  <a:pt x="287846" y="194310"/>
                  <a:pt x="295466" y="195263"/>
                  <a:pt x="303086" y="195263"/>
                </a:cubicBezTo>
                <a:cubicBezTo>
                  <a:pt x="309754" y="195263"/>
                  <a:pt x="316421" y="194310"/>
                  <a:pt x="323089" y="193358"/>
                </a:cubicBezTo>
                <a:cubicBezTo>
                  <a:pt x="335471" y="208598"/>
                  <a:pt x="351664" y="219075"/>
                  <a:pt x="370714" y="223838"/>
                </a:cubicBezTo>
                <a:cubicBezTo>
                  <a:pt x="395479" y="236220"/>
                  <a:pt x="418339" y="252413"/>
                  <a:pt x="418339" y="279083"/>
                </a:cubicBezTo>
                <a:cubicBezTo>
                  <a:pt x="418339" y="282893"/>
                  <a:pt x="420244" y="287655"/>
                  <a:pt x="423101" y="289560"/>
                </a:cubicBezTo>
                <a:cubicBezTo>
                  <a:pt x="426911" y="291465"/>
                  <a:pt x="430721" y="291465"/>
                  <a:pt x="434531" y="289560"/>
                </a:cubicBezTo>
                <a:cubicBezTo>
                  <a:pt x="438341" y="287655"/>
                  <a:pt x="440246" y="282893"/>
                  <a:pt x="439294" y="279083"/>
                </a:cubicBezTo>
                <a:cubicBezTo>
                  <a:pt x="439294" y="258127"/>
                  <a:pt x="429769" y="239077"/>
                  <a:pt x="413576" y="226695"/>
                </a:cubicBezTo>
                <a:cubicBezTo>
                  <a:pt x="426911" y="225743"/>
                  <a:pt x="438341" y="219075"/>
                  <a:pt x="446914" y="209550"/>
                </a:cubicBezTo>
                <a:cubicBezTo>
                  <a:pt x="450724" y="204788"/>
                  <a:pt x="449771" y="198120"/>
                  <a:pt x="445961" y="194310"/>
                </a:cubicBezTo>
                <a:cubicBezTo>
                  <a:pt x="441199" y="190500"/>
                  <a:pt x="434531" y="191453"/>
                  <a:pt x="430721" y="195263"/>
                </a:cubicBezTo>
                <a:cubicBezTo>
                  <a:pt x="425959" y="200978"/>
                  <a:pt x="413576" y="205740"/>
                  <a:pt x="395479" y="204788"/>
                </a:cubicBezTo>
                <a:cubicBezTo>
                  <a:pt x="377381" y="204788"/>
                  <a:pt x="359284" y="198120"/>
                  <a:pt x="345949" y="186690"/>
                </a:cubicBezTo>
                <a:cubicBezTo>
                  <a:pt x="361189" y="180023"/>
                  <a:pt x="374524" y="168593"/>
                  <a:pt x="383096" y="154305"/>
                </a:cubicBezTo>
                <a:cubicBezTo>
                  <a:pt x="385954" y="149543"/>
                  <a:pt x="384049" y="142875"/>
                  <a:pt x="379286" y="139065"/>
                </a:cubicBezTo>
                <a:cubicBezTo>
                  <a:pt x="374524" y="136208"/>
                  <a:pt x="367856" y="138113"/>
                  <a:pt x="364999" y="142875"/>
                </a:cubicBezTo>
                <a:cubicBezTo>
                  <a:pt x="348806" y="172403"/>
                  <a:pt x="314516" y="180975"/>
                  <a:pt x="260224" y="167640"/>
                </a:cubicBezTo>
                <a:cubicBezTo>
                  <a:pt x="272606" y="157163"/>
                  <a:pt x="278321" y="140970"/>
                  <a:pt x="276416" y="124778"/>
                </a:cubicBezTo>
                <a:cubicBezTo>
                  <a:pt x="276416" y="120968"/>
                  <a:pt x="274511" y="117157"/>
                  <a:pt x="270701" y="115253"/>
                </a:cubicBezTo>
                <a:cubicBezTo>
                  <a:pt x="266891" y="113348"/>
                  <a:pt x="263081" y="113348"/>
                  <a:pt x="259271" y="116205"/>
                </a:cubicBezTo>
                <a:cubicBezTo>
                  <a:pt x="255461" y="118110"/>
                  <a:pt x="254509" y="122873"/>
                  <a:pt x="254509" y="126682"/>
                </a:cubicBezTo>
                <a:cubicBezTo>
                  <a:pt x="255461" y="151448"/>
                  <a:pt x="242126" y="156210"/>
                  <a:pt x="220219" y="162878"/>
                </a:cubicBezTo>
                <a:cubicBezTo>
                  <a:pt x="217361" y="163830"/>
                  <a:pt x="213551" y="164783"/>
                  <a:pt x="210694" y="165735"/>
                </a:cubicBezTo>
                <a:cubicBezTo>
                  <a:pt x="204979" y="152400"/>
                  <a:pt x="192596" y="141923"/>
                  <a:pt x="178309" y="138113"/>
                </a:cubicBezTo>
                <a:cubicBezTo>
                  <a:pt x="174499" y="137160"/>
                  <a:pt x="170689" y="138113"/>
                  <a:pt x="167831" y="140970"/>
                </a:cubicBezTo>
                <a:cubicBezTo>
                  <a:pt x="164974" y="143828"/>
                  <a:pt x="164021" y="147638"/>
                  <a:pt x="164974" y="152400"/>
                </a:cubicBezTo>
                <a:cubicBezTo>
                  <a:pt x="165926" y="156210"/>
                  <a:pt x="168784" y="159068"/>
                  <a:pt x="173546" y="160020"/>
                </a:cubicBezTo>
                <a:cubicBezTo>
                  <a:pt x="181166" y="161925"/>
                  <a:pt x="186881" y="167640"/>
                  <a:pt x="190691" y="174308"/>
                </a:cubicBezTo>
                <a:lnTo>
                  <a:pt x="190691" y="175260"/>
                </a:lnTo>
                <a:cubicBezTo>
                  <a:pt x="172594" y="182880"/>
                  <a:pt x="158306" y="197168"/>
                  <a:pt x="151639" y="215265"/>
                </a:cubicBezTo>
                <a:cubicBezTo>
                  <a:pt x="149734" y="219075"/>
                  <a:pt x="148781" y="223838"/>
                  <a:pt x="148781" y="228600"/>
                </a:cubicBezTo>
                <a:cubicBezTo>
                  <a:pt x="146876" y="226695"/>
                  <a:pt x="144971" y="224790"/>
                  <a:pt x="144019" y="221933"/>
                </a:cubicBezTo>
                <a:cubicBezTo>
                  <a:pt x="140209" y="214313"/>
                  <a:pt x="137351" y="204788"/>
                  <a:pt x="136399" y="196215"/>
                </a:cubicBezTo>
                <a:cubicBezTo>
                  <a:pt x="135446" y="192405"/>
                  <a:pt x="132589" y="188595"/>
                  <a:pt x="129731" y="187643"/>
                </a:cubicBezTo>
                <a:cubicBezTo>
                  <a:pt x="125921" y="185738"/>
                  <a:pt x="122111" y="186690"/>
                  <a:pt x="119254" y="189548"/>
                </a:cubicBezTo>
                <a:cubicBezTo>
                  <a:pt x="116396" y="192405"/>
                  <a:pt x="114491" y="196215"/>
                  <a:pt x="116396" y="200025"/>
                </a:cubicBezTo>
                <a:cubicBezTo>
                  <a:pt x="118301" y="211455"/>
                  <a:pt x="121159" y="221933"/>
                  <a:pt x="126874" y="231458"/>
                </a:cubicBezTo>
                <a:cubicBezTo>
                  <a:pt x="132589" y="240983"/>
                  <a:pt x="140209" y="248602"/>
                  <a:pt x="150686" y="253365"/>
                </a:cubicBezTo>
                <a:cubicBezTo>
                  <a:pt x="151639" y="266700"/>
                  <a:pt x="156401" y="280035"/>
                  <a:pt x="163069" y="292418"/>
                </a:cubicBezTo>
                <a:cubicBezTo>
                  <a:pt x="156401" y="300990"/>
                  <a:pt x="147829" y="307658"/>
                  <a:pt x="138304" y="313373"/>
                </a:cubicBezTo>
                <a:cubicBezTo>
                  <a:pt x="135446" y="315278"/>
                  <a:pt x="133541" y="319088"/>
                  <a:pt x="132589" y="322898"/>
                </a:cubicBezTo>
                <a:cubicBezTo>
                  <a:pt x="132589" y="326708"/>
                  <a:pt x="134494" y="330518"/>
                  <a:pt x="138304" y="332423"/>
                </a:cubicBezTo>
                <a:cubicBezTo>
                  <a:pt x="142114" y="334328"/>
                  <a:pt x="145924" y="334328"/>
                  <a:pt x="148781" y="331470"/>
                </a:cubicBezTo>
                <a:cubicBezTo>
                  <a:pt x="158306" y="324803"/>
                  <a:pt x="166879" y="318135"/>
                  <a:pt x="174499" y="309563"/>
                </a:cubicBezTo>
                <a:cubicBezTo>
                  <a:pt x="180214" y="314325"/>
                  <a:pt x="185929" y="318135"/>
                  <a:pt x="191644" y="321945"/>
                </a:cubicBezTo>
                <a:cubicBezTo>
                  <a:pt x="201169" y="327660"/>
                  <a:pt x="208789" y="334328"/>
                  <a:pt x="216409" y="342900"/>
                </a:cubicBezTo>
                <a:cubicBezTo>
                  <a:pt x="224981" y="353378"/>
                  <a:pt x="224981" y="373380"/>
                  <a:pt x="224981" y="390525"/>
                </a:cubicBezTo>
                <a:lnTo>
                  <a:pt x="224981" y="447675"/>
                </a:lnTo>
                <a:lnTo>
                  <a:pt x="181166" y="447675"/>
                </a:lnTo>
                <a:cubicBezTo>
                  <a:pt x="181166" y="377190"/>
                  <a:pt x="146876" y="373380"/>
                  <a:pt x="143066" y="371475"/>
                </a:cubicBezTo>
                <a:cubicBezTo>
                  <a:pt x="128779" y="367665"/>
                  <a:pt x="91631" y="347663"/>
                  <a:pt x="83059" y="307658"/>
                </a:cubicBezTo>
                <a:cubicBezTo>
                  <a:pt x="82106" y="305753"/>
                  <a:pt x="82106" y="302895"/>
                  <a:pt x="82106" y="300990"/>
                </a:cubicBezTo>
                <a:cubicBezTo>
                  <a:pt x="65914" y="278130"/>
                  <a:pt x="66866" y="246698"/>
                  <a:pt x="84964" y="224790"/>
                </a:cubicBezTo>
                <a:cubicBezTo>
                  <a:pt x="83059" y="218123"/>
                  <a:pt x="82106" y="211455"/>
                  <a:pt x="82106" y="204788"/>
                </a:cubicBezTo>
                <a:cubicBezTo>
                  <a:pt x="82106" y="174308"/>
                  <a:pt x="104014" y="147638"/>
                  <a:pt x="134494" y="141923"/>
                </a:cubicBezTo>
                <a:cubicBezTo>
                  <a:pt x="144019" y="115253"/>
                  <a:pt x="168784" y="97155"/>
                  <a:pt x="196406" y="98107"/>
                </a:cubicBezTo>
                <a:cubicBezTo>
                  <a:pt x="201169" y="98107"/>
                  <a:pt x="206884" y="99060"/>
                  <a:pt x="211646" y="100013"/>
                </a:cubicBezTo>
                <a:cubicBezTo>
                  <a:pt x="223076" y="86678"/>
                  <a:pt x="239269" y="79057"/>
                  <a:pt x="257366" y="77153"/>
                </a:cubicBezTo>
                <a:cubicBezTo>
                  <a:pt x="275464" y="76200"/>
                  <a:pt x="292609" y="81915"/>
                  <a:pt x="305944" y="94298"/>
                </a:cubicBezTo>
                <a:cubicBezTo>
                  <a:pt x="323089" y="82868"/>
                  <a:pt x="344044" y="80010"/>
                  <a:pt x="363094" y="85725"/>
                </a:cubicBezTo>
                <a:cubicBezTo>
                  <a:pt x="383096" y="91440"/>
                  <a:pt x="398336" y="106680"/>
                  <a:pt x="405004" y="125730"/>
                </a:cubicBezTo>
                <a:lnTo>
                  <a:pt x="408814" y="125730"/>
                </a:lnTo>
                <a:cubicBezTo>
                  <a:pt x="445009" y="125730"/>
                  <a:pt x="473584" y="154305"/>
                  <a:pt x="474536" y="190500"/>
                </a:cubicBezTo>
                <a:lnTo>
                  <a:pt x="474536" y="193358"/>
                </a:lnTo>
                <a:cubicBezTo>
                  <a:pt x="496444" y="205740"/>
                  <a:pt x="508826" y="229552"/>
                  <a:pt x="506921" y="254318"/>
                </a:cubicBezTo>
                <a:cubicBezTo>
                  <a:pt x="499301" y="287655"/>
                  <a:pt x="469774" y="313373"/>
                  <a:pt x="435484" y="312420"/>
                </a:cubicBezTo>
                <a:close/>
                <a:moveTo>
                  <a:pt x="638366" y="412433"/>
                </a:moveTo>
                <a:lnTo>
                  <a:pt x="572644" y="299085"/>
                </a:lnTo>
                <a:lnTo>
                  <a:pt x="572644" y="295275"/>
                </a:lnTo>
                <a:cubicBezTo>
                  <a:pt x="576454" y="190500"/>
                  <a:pt x="523114" y="92393"/>
                  <a:pt x="432626" y="40005"/>
                </a:cubicBezTo>
                <a:cubicBezTo>
                  <a:pt x="342139" y="-13335"/>
                  <a:pt x="230696" y="-13335"/>
                  <a:pt x="140209" y="40005"/>
                </a:cubicBezTo>
                <a:cubicBezTo>
                  <a:pt x="49721" y="92393"/>
                  <a:pt x="-3619" y="190500"/>
                  <a:pt x="191" y="295275"/>
                </a:cubicBezTo>
                <a:cubicBezTo>
                  <a:pt x="191" y="384810"/>
                  <a:pt x="41149" y="469583"/>
                  <a:pt x="112586" y="523875"/>
                </a:cubicBezTo>
                <a:lnTo>
                  <a:pt x="112586" y="762000"/>
                </a:lnTo>
                <a:lnTo>
                  <a:pt x="413576" y="762000"/>
                </a:lnTo>
                <a:lnTo>
                  <a:pt x="413576" y="648653"/>
                </a:lnTo>
                <a:lnTo>
                  <a:pt x="460249" y="648653"/>
                </a:lnTo>
                <a:cubicBezTo>
                  <a:pt x="490729" y="648653"/>
                  <a:pt x="519304" y="637223"/>
                  <a:pt x="540259" y="615315"/>
                </a:cubicBezTo>
                <a:cubicBezTo>
                  <a:pt x="561214" y="594360"/>
                  <a:pt x="572644" y="564833"/>
                  <a:pt x="572644" y="535305"/>
                </a:cubicBezTo>
                <a:lnTo>
                  <a:pt x="572644" y="478155"/>
                </a:lnTo>
                <a:lnTo>
                  <a:pt x="614554" y="478155"/>
                </a:lnTo>
                <a:cubicBezTo>
                  <a:pt x="639319" y="476250"/>
                  <a:pt x="661226" y="447675"/>
                  <a:pt x="638366" y="41243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441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7" y="220247"/>
            <a:ext cx="4063925" cy="1026661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4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Group Discussion Video</a:t>
            </a:r>
            <a:endParaRPr lang="en-MY" sz="3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BF9B1C6-BF3A-9BB8-57DC-DC04F1FDC9E3}"/>
              </a:ext>
            </a:extLst>
          </p:cNvPr>
          <p:cNvSpPr/>
          <p:nvPr/>
        </p:nvSpPr>
        <p:spPr>
          <a:xfrm>
            <a:off x="7730918" y="2727469"/>
            <a:ext cx="3710151" cy="2979649"/>
          </a:xfrm>
          <a:prstGeom prst="round2DiagRect">
            <a:avLst/>
          </a:pr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ea typeface="+mj-lt"/>
                <a:cs typeface="+mj-lt"/>
              </a:rPr>
              <a:t>Ensure that everyone appears on the screen throughout the discussion. </a:t>
            </a:r>
          </a:p>
          <a:p>
            <a:pPr lvl="0" algn="ctr"/>
            <a:endParaRPr lang="en-US" sz="2000" b="1" dirty="0">
              <a:ea typeface="+mj-lt"/>
              <a:cs typeface="+mj-lt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FF00"/>
                </a:solidFill>
                <a:ea typeface="+mn-lt"/>
                <a:cs typeface="+mn-lt"/>
              </a:rPr>
              <a:t>(Do not submit an individual video recording or a video which is merged as a group video recording from individual videos)</a:t>
            </a:r>
            <a:endParaRPr lang="en-US" sz="2000" dirty="0">
              <a:solidFill>
                <a:srgbClr val="FFFF00"/>
              </a:solidFill>
              <a:ea typeface="+mn-lt"/>
              <a:cs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93FB6-A8C0-D0D4-4B95-D0C17266B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31" y="1954925"/>
            <a:ext cx="6626212" cy="37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955" y="377606"/>
            <a:ext cx="3201880" cy="925677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TAKE NOTE</a:t>
            </a:r>
            <a:endParaRPr lang="en-MY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774CDF5-1DA2-8C06-877D-E30BF43A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060" y="2284248"/>
            <a:ext cx="8713101" cy="2657207"/>
          </a:xfrm>
          <a:solidFill>
            <a:schemeClr val="bg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/>
              <a:t>You are not required to include a recording of you watching the movie in the Group Discussion Video recording</a:t>
            </a:r>
            <a:endParaRPr lang="en-GB" sz="4400" dirty="0"/>
          </a:p>
        </p:txBody>
      </p:sp>
      <p:pic>
        <p:nvPicPr>
          <p:cNvPr id="7" name="Graphic 6" descr="Warning with solid fill">
            <a:extLst>
              <a:ext uri="{FF2B5EF4-FFF2-40B4-BE49-F238E27FC236}">
                <a16:creationId xmlns:a16="http://schemas.microsoft.com/office/drawing/2014/main" id="{A496D23C-DDF8-01E9-1557-2BB2BBF4E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8520" y="119202"/>
            <a:ext cx="1442484" cy="1442484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8CD13595-06BA-7783-9808-B640D4253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0786" y="119202"/>
            <a:ext cx="1442484" cy="14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7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95" y="294581"/>
            <a:ext cx="4871677" cy="1240987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group leader should</a:t>
            </a:r>
            <a:endParaRPr lang="en-MY" sz="3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69C8E-FCA6-C936-711F-11F070D11159}"/>
              </a:ext>
            </a:extLst>
          </p:cNvPr>
          <p:cNvGrpSpPr/>
          <p:nvPr/>
        </p:nvGrpSpPr>
        <p:grpSpPr>
          <a:xfrm>
            <a:off x="2079556" y="2141693"/>
            <a:ext cx="3447821" cy="4481624"/>
            <a:chOff x="0" y="0"/>
            <a:chExt cx="3447821" cy="4189229"/>
          </a:xfrm>
          <a:solidFill>
            <a:srgbClr val="CCFFFF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F51718-DC0C-87DE-0958-2B105E4D5A15}"/>
                </a:ext>
              </a:extLst>
            </p:cNvPr>
            <p:cNvSpPr/>
            <p:nvPr/>
          </p:nvSpPr>
          <p:spPr>
            <a:xfrm>
              <a:off x="0" y="0"/>
              <a:ext cx="3447821" cy="418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23F6DD-BC57-7BE3-108F-F1FF9BBD7D58}"/>
                </a:ext>
              </a:extLst>
            </p:cNvPr>
            <p:cNvSpPr txBox="1"/>
            <p:nvPr/>
          </p:nvSpPr>
          <p:spPr>
            <a:xfrm>
              <a:off x="0" y="1591907"/>
              <a:ext cx="3447821" cy="251353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806" tIns="330200" rIns="268806" bIns="33020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Upload the group discussion video and submission form onto online cloud storage via the submission link given by his/her instructor. 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AEC78B-EECC-65D7-14C3-1F6F09CE2B97}"/>
              </a:ext>
            </a:extLst>
          </p:cNvPr>
          <p:cNvGrpSpPr/>
          <p:nvPr/>
        </p:nvGrpSpPr>
        <p:grpSpPr>
          <a:xfrm>
            <a:off x="3073032" y="2498309"/>
            <a:ext cx="1256768" cy="1256768"/>
            <a:chOff x="1095526" y="418922"/>
            <a:chExt cx="1256768" cy="1256768"/>
          </a:xfrm>
          <a:solidFill>
            <a:srgbClr val="9900FF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C714285-0E1D-E4DE-C3B5-39C7A3A5D94F}"/>
                </a:ext>
              </a:extLst>
            </p:cNvPr>
            <p:cNvSpPr/>
            <p:nvPr/>
          </p:nvSpPr>
          <p:spPr>
            <a:xfrm>
              <a:off x="1095526" y="418922"/>
              <a:ext cx="1256768" cy="12567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5ACA24AE-7E0D-0F8F-F5DE-E6D06DA55BE2}"/>
                </a:ext>
              </a:extLst>
            </p:cNvPr>
            <p:cNvSpPr txBox="1"/>
            <p:nvPr/>
          </p:nvSpPr>
          <p:spPr>
            <a:xfrm>
              <a:off x="1279575" y="602971"/>
              <a:ext cx="888670" cy="8886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7983" tIns="12700" rIns="97983" bIns="1270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/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BD49AC-6804-D1C8-14EE-546C53068A8F}"/>
              </a:ext>
            </a:extLst>
          </p:cNvPr>
          <p:cNvGrpSpPr/>
          <p:nvPr/>
        </p:nvGrpSpPr>
        <p:grpSpPr>
          <a:xfrm>
            <a:off x="6266051" y="2141693"/>
            <a:ext cx="3447821" cy="4481624"/>
            <a:chOff x="7585207" y="0"/>
            <a:chExt cx="3447821" cy="4189229"/>
          </a:xfrm>
          <a:solidFill>
            <a:srgbClr val="CCFF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91638A-0F6E-9AAD-640B-B990F0E9FC07}"/>
                </a:ext>
              </a:extLst>
            </p:cNvPr>
            <p:cNvSpPr/>
            <p:nvPr/>
          </p:nvSpPr>
          <p:spPr>
            <a:xfrm>
              <a:off x="7585207" y="0"/>
              <a:ext cx="3447821" cy="418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3865CC-D71B-2A2B-2368-C97320250E11}"/>
                </a:ext>
              </a:extLst>
            </p:cNvPr>
            <p:cNvSpPr txBox="1"/>
            <p:nvPr/>
          </p:nvSpPr>
          <p:spPr>
            <a:xfrm>
              <a:off x="7585207" y="1591907"/>
              <a:ext cx="3447821" cy="251353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806" tIns="330200" rIns="268806" bIns="330200" numCol="1" spcCol="1270" anchor="t" anchorCtr="0">
              <a:noAutofit/>
            </a:bodyPr>
            <a:lstStyle/>
            <a:p>
              <a:pPr marL="0" lvl="0" indent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dirty="0"/>
                <a:t>T</a:t>
              </a:r>
              <a:r>
                <a:rPr lang="en-US" sz="2200" kern="1200" dirty="0"/>
                <a:t>urn in a copy of the Submission Form via </a:t>
              </a:r>
              <a:r>
                <a:rPr lang="en-US" sz="2200" kern="1200" dirty="0" err="1"/>
                <a:t>PutraBlast</a:t>
              </a:r>
              <a:r>
                <a:rPr lang="en-US" sz="2200" kern="1200" dirty="0"/>
                <a:t> before the submission deadline. Only ONE submission is required on online cloud storage and PutraBlast each week.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430A995-DA31-6709-76D1-124917C41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85" y="-374714"/>
            <a:ext cx="3207659" cy="26889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BBEE8B3-877F-FA63-5E6C-04162370FD41}"/>
              </a:ext>
            </a:extLst>
          </p:cNvPr>
          <p:cNvGrpSpPr/>
          <p:nvPr/>
        </p:nvGrpSpPr>
        <p:grpSpPr>
          <a:xfrm>
            <a:off x="7361577" y="2408551"/>
            <a:ext cx="1256768" cy="1256768"/>
            <a:chOff x="4888130" y="418922"/>
            <a:chExt cx="1256768" cy="1256768"/>
          </a:xfrm>
          <a:solidFill>
            <a:srgbClr val="00B050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8C4AFCC-DF76-6644-B7A8-5B44E26A7578}"/>
                </a:ext>
              </a:extLst>
            </p:cNvPr>
            <p:cNvSpPr/>
            <p:nvPr/>
          </p:nvSpPr>
          <p:spPr>
            <a:xfrm>
              <a:off x="4888130" y="418922"/>
              <a:ext cx="1256768" cy="12567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AC0099CC-2D81-D936-9458-87FCA230DFE4}"/>
                </a:ext>
              </a:extLst>
            </p:cNvPr>
            <p:cNvSpPr txBox="1"/>
            <p:nvPr/>
          </p:nvSpPr>
          <p:spPr>
            <a:xfrm>
              <a:off x="5072179" y="602971"/>
              <a:ext cx="888670" cy="8886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7983" tIns="12700" rIns="97983" bIns="1270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59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C9A348-E973-4B9B-B38D-21E004ACE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blipFill dpi="0" rotWithShape="1">
            <a:blip r:embed="rId3"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184CB8-F414-4D9B-3136-0EBBD8189E21}"/>
              </a:ext>
            </a:extLst>
          </p:cNvPr>
          <p:cNvSpPr txBox="1">
            <a:spLocks/>
          </p:cNvSpPr>
          <p:nvPr/>
        </p:nvSpPr>
        <p:spPr>
          <a:xfrm>
            <a:off x="3756641" y="2149475"/>
            <a:ext cx="4678717" cy="2794000"/>
          </a:xfrm>
          <a:prstGeom prst="rect">
            <a:avLst/>
          </a:prstGeom>
          <a:solidFill>
            <a:schemeClr val="bg1">
              <a:alpha val="57000"/>
            </a:schemeClr>
          </a:solidFill>
          <a:ln w="571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  <a:ea typeface="Segoe UI Black" panose="020B0A02040204020203" pitchFamily="34" charset="0"/>
              </a:rPr>
              <a:t>This course is offered to all students who have never taken LAX2003</a:t>
            </a:r>
            <a:endParaRPr lang="en-MY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3019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609EB25-72F3-BAE3-551C-15CF06B967CE}"/>
              </a:ext>
            </a:extLst>
          </p:cNvPr>
          <p:cNvSpPr txBox="1"/>
          <p:nvPr/>
        </p:nvSpPr>
        <p:spPr>
          <a:xfrm>
            <a:off x="1030004" y="1572610"/>
            <a:ext cx="10131990" cy="2288105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6127" tIns="354076" rIns="816127" bIns="120904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b="1" dirty="0">
                <a:solidFill>
                  <a:srgbClr val="FF0000"/>
                </a:solidFill>
              </a:rPr>
              <a:t>80% </a:t>
            </a:r>
            <a:r>
              <a:rPr lang="en-US" dirty="0"/>
              <a:t>and above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Recorded based on participation in the group discussion/reflection videos. 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Students </a:t>
            </a:r>
            <a:r>
              <a:rPr lang="en-US" b="1" dirty="0"/>
              <a:t>are not required to sign any attendance forms.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Students must submit their MCs or excuse letters (if any) if they fail to attend any of the group discussion sessions to avoid being awarded a zero for attendance.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(please contact your respective instructors on how to do this or come to CALC office).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9D4D0D-A038-7F9B-77A4-069B98B9377E}"/>
              </a:ext>
            </a:extLst>
          </p:cNvPr>
          <p:cNvGrpSpPr/>
          <p:nvPr/>
        </p:nvGrpSpPr>
        <p:grpSpPr>
          <a:xfrm>
            <a:off x="4765401" y="1434321"/>
            <a:ext cx="2364218" cy="501840"/>
            <a:chOff x="525780" y="98773"/>
            <a:chExt cx="7360920" cy="501840"/>
          </a:xfrm>
          <a:solidFill>
            <a:srgbClr val="9900FF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BDC19BA-7312-CF9D-DE90-FC2CB9B71DB6}"/>
                </a:ext>
              </a:extLst>
            </p:cNvPr>
            <p:cNvSpPr/>
            <p:nvPr/>
          </p:nvSpPr>
          <p:spPr>
            <a:xfrm>
              <a:off x="525780" y="98773"/>
              <a:ext cx="7360920" cy="5018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F88DDED3-50E1-51B3-C899-B2D652DC42C8}"/>
                </a:ext>
              </a:extLst>
            </p:cNvPr>
            <p:cNvSpPr txBox="1"/>
            <p:nvPr/>
          </p:nvSpPr>
          <p:spPr>
            <a:xfrm>
              <a:off x="550278" y="123271"/>
              <a:ext cx="7311924" cy="4528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Attendance (100%)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3BEF024-C505-9AE4-511A-67B8F8087C35}"/>
              </a:ext>
            </a:extLst>
          </p:cNvPr>
          <p:cNvSpPr txBox="1"/>
          <p:nvPr/>
        </p:nvSpPr>
        <p:spPr>
          <a:xfrm>
            <a:off x="2385622" y="4249924"/>
            <a:ext cx="6869889" cy="1405210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6127" tIns="354076" rIns="816127" bIns="120904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kern="1200" dirty="0"/>
              <a:t>Submission of all tasks before the weekly deadline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kern="1200" dirty="0"/>
              <a:t>Participation in the group discussions. 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F14E20-A76E-C445-69F1-97DE32B16F85}"/>
              </a:ext>
            </a:extLst>
          </p:cNvPr>
          <p:cNvGrpSpPr/>
          <p:nvPr/>
        </p:nvGrpSpPr>
        <p:grpSpPr>
          <a:xfrm>
            <a:off x="4465775" y="3999004"/>
            <a:ext cx="2963471" cy="501840"/>
            <a:chOff x="525780" y="2690594"/>
            <a:chExt cx="7360920" cy="501840"/>
          </a:xfrm>
          <a:solidFill>
            <a:srgbClr val="9900FF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8980368-68A9-711B-3DE1-763728ED9B7B}"/>
                </a:ext>
              </a:extLst>
            </p:cNvPr>
            <p:cNvSpPr/>
            <p:nvPr/>
          </p:nvSpPr>
          <p:spPr>
            <a:xfrm>
              <a:off x="525780" y="2690594"/>
              <a:ext cx="7360920" cy="5018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id="{7CFE7FE2-D1AE-BC72-3998-3F304F0AEAE7}"/>
                </a:ext>
              </a:extLst>
            </p:cNvPr>
            <p:cNvSpPr txBox="1"/>
            <p:nvPr/>
          </p:nvSpPr>
          <p:spPr>
            <a:xfrm>
              <a:off x="550278" y="2715092"/>
              <a:ext cx="7311924" cy="4528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Task Completion (100%)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1A48F47-9C84-7C2B-A64E-BFAFF3556B16}"/>
              </a:ext>
            </a:extLst>
          </p:cNvPr>
          <p:cNvSpPr txBox="1"/>
          <p:nvPr/>
        </p:nvSpPr>
        <p:spPr>
          <a:xfrm>
            <a:off x="4159408" y="5906054"/>
            <a:ext cx="3873182" cy="452844"/>
          </a:xfrm>
          <a:prstGeom prst="roundRect">
            <a:avLst/>
          </a:prstGeom>
          <a:solidFill>
            <a:srgbClr val="9900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8225" tIns="0" rIns="278225" bIns="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 dirty="0"/>
              <a:t>100% + 100% / 2 = 100%  (M or TM)</a:t>
            </a:r>
            <a:endParaRPr lang="en-US" sz="1700" kern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A1C25-5916-88F2-56A5-5E201E1E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645" y="179910"/>
            <a:ext cx="3644710" cy="927693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Assessment</a:t>
            </a:r>
            <a:endParaRPr lang="en-MY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7BF2C8DE-4E91-A261-2EC7-3BFA59B1B1DE}"/>
              </a:ext>
            </a:extLst>
          </p:cNvPr>
          <p:cNvSpPr txBox="1"/>
          <p:nvPr/>
        </p:nvSpPr>
        <p:spPr>
          <a:xfrm>
            <a:off x="9255511" y="5381539"/>
            <a:ext cx="2743201" cy="1325608"/>
          </a:xfrm>
          <a:prstGeom prst="snip2DiagRect">
            <a:avLst/>
          </a:prstGeom>
          <a:solidFill>
            <a:srgbClr val="0066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8225" tIns="0" rIns="278225" bIns="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 dirty="0"/>
              <a:t>M = </a:t>
            </a:r>
            <a:r>
              <a:rPr lang="en-US" sz="1700" b="1" kern="1200" dirty="0" err="1"/>
              <a:t>Memuaskan</a:t>
            </a:r>
            <a:r>
              <a:rPr lang="en-US" sz="1700" b="1" kern="1200" dirty="0"/>
              <a:t> (Satisfactory)</a:t>
            </a:r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dirty="0">
                <a:solidFill>
                  <a:srgbClr val="FFFF00"/>
                </a:solidFill>
              </a:rPr>
              <a:t>TM = </a:t>
            </a:r>
            <a:r>
              <a:rPr lang="en-US" sz="1700" b="1" dirty="0" err="1">
                <a:solidFill>
                  <a:srgbClr val="FFFF00"/>
                </a:solidFill>
              </a:rPr>
              <a:t>Tidak</a:t>
            </a:r>
            <a:r>
              <a:rPr lang="en-US" sz="1700" b="1" dirty="0">
                <a:solidFill>
                  <a:srgbClr val="FFFF00"/>
                </a:solidFill>
              </a:rPr>
              <a:t> </a:t>
            </a:r>
            <a:r>
              <a:rPr lang="en-US" sz="1700" b="1" dirty="0" err="1">
                <a:solidFill>
                  <a:srgbClr val="FFFF00"/>
                </a:solidFill>
              </a:rPr>
              <a:t>memuaskan</a:t>
            </a:r>
            <a:r>
              <a:rPr lang="en-US" sz="1700" b="1" dirty="0">
                <a:solidFill>
                  <a:srgbClr val="FFFF00"/>
                </a:solidFill>
              </a:rPr>
              <a:t> </a:t>
            </a:r>
            <a:br>
              <a:rPr lang="en-US" sz="1700" b="1" dirty="0">
                <a:solidFill>
                  <a:srgbClr val="FFFF00"/>
                </a:solidFill>
              </a:rPr>
            </a:br>
            <a:r>
              <a:rPr lang="en-US" sz="1700" b="1" dirty="0">
                <a:solidFill>
                  <a:srgbClr val="FFFF00"/>
                </a:solidFill>
              </a:rPr>
              <a:t>(non satisfactory/fail)</a:t>
            </a:r>
            <a:endParaRPr lang="en-US" sz="1700" kern="1200" dirty="0">
              <a:solidFill>
                <a:srgbClr val="FFFF00"/>
              </a:solidFill>
            </a:endParaRPr>
          </a:p>
        </p:txBody>
      </p:sp>
      <p:pic>
        <p:nvPicPr>
          <p:cNvPr id="5" name="Graphic 4" descr="Paperclip outline">
            <a:extLst>
              <a:ext uri="{FF2B5EF4-FFF2-40B4-BE49-F238E27FC236}">
                <a16:creationId xmlns:a16="http://schemas.microsoft.com/office/drawing/2014/main" id="{84A69FAF-D2AA-6966-1C92-36A7FC21D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771617">
            <a:off x="8671931" y="4730213"/>
            <a:ext cx="1325608" cy="13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7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73A2-8178-B360-BF51-B52948051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459" y="440645"/>
            <a:ext cx="4035016" cy="838200"/>
          </a:xfrm>
          <a:solidFill>
            <a:srgbClr val="FFFFCC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r>
              <a:rPr lang="en-US" sz="4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Any questions?</a:t>
            </a:r>
            <a:endParaRPr lang="en-MY" sz="4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8586DB-40C0-E509-990A-81CCCB3B1D8B}"/>
              </a:ext>
            </a:extLst>
          </p:cNvPr>
          <p:cNvGrpSpPr/>
          <p:nvPr/>
        </p:nvGrpSpPr>
        <p:grpSpPr>
          <a:xfrm>
            <a:off x="4354416" y="1725022"/>
            <a:ext cx="3239103" cy="1630017"/>
            <a:chOff x="920" y="785383"/>
            <a:chExt cx="3591408" cy="2154845"/>
          </a:xfrm>
          <a:solidFill>
            <a:srgbClr val="0066FF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11DE8A-BE2C-2FDB-CE8E-51E0F7356B0F}"/>
                </a:ext>
              </a:extLst>
            </p:cNvPr>
            <p:cNvSpPr/>
            <p:nvPr/>
          </p:nvSpPr>
          <p:spPr>
            <a:xfrm>
              <a:off x="920" y="785383"/>
              <a:ext cx="3591408" cy="2154845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7D2CF8-8B70-71DB-2CD5-F6C09B2995A1}"/>
                </a:ext>
              </a:extLst>
            </p:cNvPr>
            <p:cNvSpPr txBox="1"/>
            <p:nvPr/>
          </p:nvSpPr>
          <p:spPr>
            <a:xfrm>
              <a:off x="920" y="785383"/>
              <a:ext cx="3591408" cy="2154845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Contact your instructor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0624E4-C0C5-2A9E-28E4-9D3AE06D2368}"/>
              </a:ext>
            </a:extLst>
          </p:cNvPr>
          <p:cNvSpPr txBox="1"/>
          <p:nvPr/>
        </p:nvSpPr>
        <p:spPr>
          <a:xfrm>
            <a:off x="3436176" y="3801216"/>
            <a:ext cx="5075582" cy="1304925"/>
          </a:xfrm>
          <a:prstGeom prst="round2DiagRect">
            <a:avLst/>
          </a:prstGeom>
          <a:solidFill>
            <a:srgbClr val="9900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>
                <a:solidFill>
                  <a:schemeClr val="bg1"/>
                </a:solidFill>
              </a:rPr>
              <a:t>Or email</a:t>
            </a:r>
            <a:br>
              <a:rPr lang="en-US" sz="2100" kern="1200" dirty="0">
                <a:solidFill>
                  <a:schemeClr val="bg1"/>
                </a:solidFill>
              </a:rPr>
            </a:br>
            <a:r>
              <a:rPr lang="en-US" sz="2100" kern="1200" dirty="0">
                <a:solidFill>
                  <a:schemeClr val="bg1"/>
                </a:solidFill>
              </a:rPr>
              <a:t> </a:t>
            </a:r>
            <a:r>
              <a:rPr lang="en-US" sz="2100" b="1" kern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laxteam.upm@gmail.com</a:t>
            </a:r>
            <a:endParaRPr lang="en-US" sz="21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2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183D5915-C366-2C1C-1ECD-FEE8FD465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13" y="685799"/>
            <a:ext cx="6760574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7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563" y="497869"/>
            <a:ext cx="2814604" cy="930634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Description</a:t>
            </a:r>
            <a:endParaRPr lang="en-MY" sz="36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Rectangle 5" descr="Classroom">
            <a:extLst>
              <a:ext uri="{FF2B5EF4-FFF2-40B4-BE49-F238E27FC236}">
                <a16:creationId xmlns:a16="http://schemas.microsoft.com/office/drawing/2014/main" id="{25EE2A30-3160-A4DB-2690-11848A9695B9}"/>
              </a:ext>
            </a:extLst>
          </p:cNvPr>
          <p:cNvSpPr/>
          <p:nvPr/>
        </p:nvSpPr>
        <p:spPr>
          <a:xfrm>
            <a:off x="137909" y="207775"/>
            <a:ext cx="1873737" cy="186738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7" name="Rectangle 6" descr="Video camera">
            <a:extLst>
              <a:ext uri="{FF2B5EF4-FFF2-40B4-BE49-F238E27FC236}">
                <a16:creationId xmlns:a16="http://schemas.microsoft.com/office/drawing/2014/main" id="{F50B90A5-A622-9341-D667-574ACE99D720}"/>
              </a:ext>
            </a:extLst>
          </p:cNvPr>
          <p:cNvSpPr/>
          <p:nvPr/>
        </p:nvSpPr>
        <p:spPr>
          <a:xfrm>
            <a:off x="137909" y="2325995"/>
            <a:ext cx="1871505" cy="166688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3C768-8BF5-C73F-CBF3-91ECF6F9798C}"/>
              </a:ext>
            </a:extLst>
          </p:cNvPr>
          <p:cNvSpPr txBox="1"/>
          <p:nvPr/>
        </p:nvSpPr>
        <p:spPr>
          <a:xfrm>
            <a:off x="2174421" y="474521"/>
            <a:ext cx="5774371" cy="1163780"/>
          </a:xfrm>
          <a:prstGeom prst="round2DiagRect">
            <a:avLst/>
          </a:prstGeom>
          <a:solidFill>
            <a:srgbClr val="00B0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just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bg1"/>
                </a:solidFill>
              </a:rPr>
              <a:t>This is a </a:t>
            </a:r>
            <a:r>
              <a:rPr lang="en-US" sz="2400" kern="1200" dirty="0">
                <a:solidFill>
                  <a:schemeClr val="tx1"/>
                </a:solidFill>
              </a:rPr>
              <a:t>six-week</a:t>
            </a:r>
            <a:r>
              <a:rPr lang="en-US" sz="2400" kern="1200" dirty="0">
                <a:solidFill>
                  <a:schemeClr val="bg1"/>
                </a:solidFill>
              </a:rPr>
              <a:t> language activity which needs to be done </a:t>
            </a:r>
            <a:r>
              <a:rPr lang="en-US" sz="2400" kern="1200" dirty="0">
                <a:solidFill>
                  <a:schemeClr val="tx1"/>
                </a:solidFill>
              </a:rPr>
              <a:t>outside of the lecture hours.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125ABD-C499-35D1-7E50-ADDA3D2A5FC9}"/>
              </a:ext>
            </a:extLst>
          </p:cNvPr>
          <p:cNvSpPr/>
          <p:nvPr/>
        </p:nvSpPr>
        <p:spPr>
          <a:xfrm>
            <a:off x="6163448" y="4323665"/>
            <a:ext cx="432000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4A0EF-4A91-26F1-DC2A-1BE2179D8EF8}"/>
              </a:ext>
            </a:extLst>
          </p:cNvPr>
          <p:cNvSpPr txBox="1"/>
          <p:nvPr/>
        </p:nvSpPr>
        <p:spPr>
          <a:xfrm>
            <a:off x="2216502" y="2149339"/>
            <a:ext cx="9529665" cy="1355861"/>
          </a:xfrm>
          <a:prstGeom prst="round2DiagRect">
            <a:avLst/>
          </a:prstGeom>
          <a:solidFill>
            <a:srgbClr val="00B0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In this activity, students watch movies from the list given and review them.  Please refer to the tips provided in the official website/</a:t>
            </a:r>
            <a:r>
              <a:rPr lang="en-US" sz="2400" dirty="0" err="1">
                <a:solidFill>
                  <a:schemeClr val="bg1"/>
                </a:solidFill>
              </a:rPr>
              <a:t>PutraBlast</a:t>
            </a:r>
            <a:r>
              <a:rPr lang="en-US" sz="2400" dirty="0">
                <a:solidFill>
                  <a:schemeClr val="bg1"/>
                </a:solidFill>
              </a:rPr>
              <a:t> for more information.</a:t>
            </a:r>
          </a:p>
        </p:txBody>
      </p:sp>
      <p:sp>
        <p:nvSpPr>
          <p:cNvPr id="4" name="Rectangle 3" descr="Users">
            <a:extLst>
              <a:ext uri="{FF2B5EF4-FFF2-40B4-BE49-F238E27FC236}">
                <a16:creationId xmlns:a16="http://schemas.microsoft.com/office/drawing/2014/main" id="{E333F021-ACFF-98C5-4364-39676940D6AE}"/>
              </a:ext>
            </a:extLst>
          </p:cNvPr>
          <p:cNvSpPr/>
          <p:nvPr/>
        </p:nvSpPr>
        <p:spPr>
          <a:xfrm>
            <a:off x="289175" y="4109975"/>
            <a:ext cx="1604840" cy="186738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50102-AF2D-0570-94A3-EFA4A87312AD}"/>
              </a:ext>
            </a:extLst>
          </p:cNvPr>
          <p:cNvSpPr txBox="1"/>
          <p:nvPr/>
        </p:nvSpPr>
        <p:spPr>
          <a:xfrm>
            <a:off x="2216502" y="3992877"/>
            <a:ext cx="9570923" cy="2141224"/>
          </a:xfrm>
          <a:prstGeom prst="round2DiagRect">
            <a:avLst/>
          </a:prstGeom>
          <a:solidFill>
            <a:srgbClr val="00B0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In groups of 8-10, students are required to video-record their weekly meetings. Then group leader uploads the Video and Submission Form onto online cloud storage via the link provided by  his/her instructor. Next, group leader turns in a copy of the S</a:t>
            </a:r>
            <a:r>
              <a:rPr lang="en-MY" sz="2400" dirty="0" err="1">
                <a:solidFill>
                  <a:schemeClr val="bg1"/>
                </a:solidFill>
              </a:rPr>
              <a:t>ubmission</a:t>
            </a:r>
            <a:r>
              <a:rPr lang="en-MY" sz="2400" dirty="0">
                <a:solidFill>
                  <a:schemeClr val="bg1"/>
                </a:solidFill>
              </a:rPr>
              <a:t> Form via the assignment post in </a:t>
            </a:r>
            <a:r>
              <a:rPr lang="en-MY" sz="2400" dirty="0" err="1">
                <a:solidFill>
                  <a:schemeClr val="bg1"/>
                </a:solidFill>
              </a:rPr>
              <a:t>PutraBlast</a:t>
            </a:r>
            <a:r>
              <a:rPr lang="en-MY" sz="2400" dirty="0">
                <a:solidFill>
                  <a:schemeClr val="bg1"/>
                </a:solidFill>
              </a:rPr>
              <a:t> before the deadline.</a:t>
            </a:r>
            <a:endParaRPr lang="en-US" sz="2400" dirty="0">
              <a:solidFill>
                <a:schemeClr val="bg1"/>
              </a:solidFill>
            </a:endParaRPr>
          </a:p>
          <a:p>
            <a:pPr lvl="0" algn="just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0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472" y="2552565"/>
            <a:ext cx="4320000" cy="1341665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 do I have to do throughout the 6 weeks?</a:t>
            </a:r>
            <a:endParaRPr lang="en-MY" sz="30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125ABD-C499-35D1-7E50-ADDA3D2A5FC9}"/>
              </a:ext>
            </a:extLst>
          </p:cNvPr>
          <p:cNvSpPr/>
          <p:nvPr/>
        </p:nvSpPr>
        <p:spPr>
          <a:xfrm>
            <a:off x="6163448" y="4323665"/>
            <a:ext cx="432000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pic>
        <p:nvPicPr>
          <p:cNvPr id="18" name="Picture 17" descr="A yellow question mark sticker&#10;&#10;Description automatically generated">
            <a:extLst>
              <a:ext uri="{FF2B5EF4-FFF2-40B4-BE49-F238E27FC236}">
                <a16:creationId xmlns:a16="http://schemas.microsoft.com/office/drawing/2014/main" id="{F73921FB-D71B-E8C1-70E6-11B188BCE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t="15670" r="29023" b="10241"/>
          <a:stretch/>
        </p:blipFill>
        <p:spPr>
          <a:xfrm>
            <a:off x="556181" y="3873664"/>
            <a:ext cx="1976415" cy="2932492"/>
          </a:xfrm>
          <a:prstGeom prst="rect">
            <a:avLst/>
          </a:prstGeom>
        </p:spPr>
      </p:pic>
      <p:pic>
        <p:nvPicPr>
          <p:cNvPr id="19" name="Picture 18" descr="A yellow question mark sticker&#10;&#10;Description automatically generated">
            <a:extLst>
              <a:ext uri="{FF2B5EF4-FFF2-40B4-BE49-F238E27FC236}">
                <a16:creationId xmlns:a16="http://schemas.microsoft.com/office/drawing/2014/main" id="{BAF1FAA9-909B-1240-4F7D-47F135EF6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t="15670" r="29023" b="10241"/>
          <a:stretch/>
        </p:blipFill>
        <p:spPr>
          <a:xfrm>
            <a:off x="9922544" y="0"/>
            <a:ext cx="1976415" cy="2932492"/>
          </a:xfrm>
          <a:prstGeom prst="rect">
            <a:avLst/>
          </a:prstGeom>
        </p:spPr>
      </p:pic>
      <p:pic>
        <p:nvPicPr>
          <p:cNvPr id="20" name="Picture 19" descr="A yellow question mark sticker&#10;&#10;Description automatically generated">
            <a:extLst>
              <a:ext uri="{FF2B5EF4-FFF2-40B4-BE49-F238E27FC236}">
                <a16:creationId xmlns:a16="http://schemas.microsoft.com/office/drawing/2014/main" id="{6F2A738A-15A6-2698-A63B-41F67AE8A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t="15670" r="29023" b="10241"/>
          <a:stretch/>
        </p:blipFill>
        <p:spPr>
          <a:xfrm>
            <a:off x="8234885" y="3882273"/>
            <a:ext cx="1976415" cy="2932492"/>
          </a:xfrm>
          <a:prstGeom prst="rect">
            <a:avLst/>
          </a:prstGeom>
        </p:spPr>
      </p:pic>
      <p:pic>
        <p:nvPicPr>
          <p:cNvPr id="21" name="Picture 20" descr="A yellow question mark sticker&#10;&#10;Description automatically generated">
            <a:extLst>
              <a:ext uri="{FF2B5EF4-FFF2-40B4-BE49-F238E27FC236}">
                <a16:creationId xmlns:a16="http://schemas.microsoft.com/office/drawing/2014/main" id="{94265722-1628-D181-50D9-7F528B982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t="15670" r="29023" b="10241"/>
          <a:stretch/>
        </p:blipFill>
        <p:spPr>
          <a:xfrm>
            <a:off x="2109199" y="51844"/>
            <a:ext cx="1976415" cy="2932492"/>
          </a:xfrm>
          <a:prstGeom prst="rect">
            <a:avLst/>
          </a:prstGeom>
        </p:spPr>
      </p:pic>
      <p:pic>
        <p:nvPicPr>
          <p:cNvPr id="22" name="Picture 21" descr="A yellow question mark sticker&#10;&#10;Description automatically generated">
            <a:extLst>
              <a:ext uri="{FF2B5EF4-FFF2-40B4-BE49-F238E27FC236}">
                <a16:creationId xmlns:a16="http://schemas.microsoft.com/office/drawing/2014/main" id="{5101DA79-283B-223B-1C93-CC6CA9202C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t="15670" r="29023" b="10241"/>
          <a:stretch/>
        </p:blipFill>
        <p:spPr>
          <a:xfrm>
            <a:off x="4274223" y="4802582"/>
            <a:ext cx="978422" cy="1451727"/>
          </a:xfrm>
          <a:prstGeom prst="rect">
            <a:avLst/>
          </a:prstGeom>
        </p:spPr>
      </p:pic>
      <p:pic>
        <p:nvPicPr>
          <p:cNvPr id="23" name="Picture 22" descr="A yellow question mark sticker&#10;&#10;Description automatically generated">
            <a:extLst>
              <a:ext uri="{FF2B5EF4-FFF2-40B4-BE49-F238E27FC236}">
                <a16:creationId xmlns:a16="http://schemas.microsoft.com/office/drawing/2014/main" id="{87F8CF8F-5315-322E-FE98-823DA1AA1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t="15670" r="29023" b="10241"/>
          <a:stretch/>
        </p:blipFill>
        <p:spPr>
          <a:xfrm>
            <a:off x="6351024" y="513839"/>
            <a:ext cx="978422" cy="1451727"/>
          </a:xfrm>
          <a:prstGeom prst="rect">
            <a:avLst/>
          </a:prstGeom>
        </p:spPr>
      </p:pic>
      <p:pic>
        <p:nvPicPr>
          <p:cNvPr id="24" name="Picture 23" descr="A yellow question mark sticker&#10;&#10;Description automatically generated">
            <a:extLst>
              <a:ext uri="{FF2B5EF4-FFF2-40B4-BE49-F238E27FC236}">
                <a16:creationId xmlns:a16="http://schemas.microsoft.com/office/drawing/2014/main" id="{F1B93DAE-5F8E-0988-1629-43C0A9300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t="15670" r="29023" b="10241"/>
          <a:stretch/>
        </p:blipFill>
        <p:spPr>
          <a:xfrm>
            <a:off x="11054484" y="3429000"/>
            <a:ext cx="978422" cy="1451727"/>
          </a:xfrm>
          <a:prstGeom prst="rect">
            <a:avLst/>
          </a:prstGeom>
        </p:spPr>
      </p:pic>
      <p:pic>
        <p:nvPicPr>
          <p:cNvPr id="25" name="Picture 24" descr="A yellow question mark sticker&#10;&#10;Description automatically generated">
            <a:extLst>
              <a:ext uri="{FF2B5EF4-FFF2-40B4-BE49-F238E27FC236}">
                <a16:creationId xmlns:a16="http://schemas.microsoft.com/office/drawing/2014/main" id="{9590D633-9F6C-C864-F81B-BD8DD1721E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t="15670" r="29023" b="10241"/>
          <a:stretch/>
        </p:blipFill>
        <p:spPr>
          <a:xfrm>
            <a:off x="427681" y="2079807"/>
            <a:ext cx="978422" cy="14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4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125ABD-C499-35D1-7E50-ADDA3D2A5FC9}"/>
              </a:ext>
            </a:extLst>
          </p:cNvPr>
          <p:cNvSpPr/>
          <p:nvPr/>
        </p:nvSpPr>
        <p:spPr>
          <a:xfrm>
            <a:off x="6163448" y="4323665"/>
            <a:ext cx="432000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A246BC-D220-9A0F-0324-C619F0D1F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31753"/>
              </p:ext>
            </p:extLst>
          </p:nvPr>
        </p:nvGraphicFramePr>
        <p:xfrm>
          <a:off x="1429625" y="1357277"/>
          <a:ext cx="6197198" cy="4981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TASK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 1 &amp; 2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Student Registration (SMP)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 3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Identify genre and</a:t>
                      </a:r>
                      <a:r>
                        <a:rPr lang="en-US" sz="1600" b="1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Movie 1.</a:t>
                      </a:r>
                      <a:r>
                        <a:rPr lang="en-US" sz="1600" b="1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Justify their selection.</a:t>
                      </a: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b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Group Discussion 1 video.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 4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Review</a:t>
                      </a:r>
                      <a:r>
                        <a:rPr lang="en-MY" sz="1600" b="1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Movie 1. </a:t>
                      </a:r>
                      <a:br>
                        <a:rPr lang="en-MY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MY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Group Discussion Video 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 5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Identify genre and Movie 2.</a:t>
                      </a:r>
                      <a:r>
                        <a:rPr lang="en-US" sz="1600" b="1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Justify their selection.</a:t>
                      </a: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b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Group Discussion 3 video.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 6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Review</a:t>
                      </a:r>
                      <a:r>
                        <a:rPr lang="en-MY" sz="1600" b="1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Movie 2.</a:t>
                      </a:r>
                      <a:r>
                        <a:rPr lang="en-MY" sz="16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MY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MY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Group Discussion Video 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 7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Identify genre and Movie 3.</a:t>
                      </a:r>
                      <a:r>
                        <a:rPr lang="en-US" sz="1600" b="1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US" sz="1600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Justify their selection.</a:t>
                      </a: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b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Group Discussion 5 video.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 8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Review</a:t>
                      </a:r>
                      <a:r>
                        <a:rPr lang="en-MY" sz="1600" b="1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Movie 3. </a:t>
                      </a:r>
                      <a:br>
                        <a:rPr lang="en-MY" sz="1600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</a:br>
                      <a:r>
                        <a:rPr lang="en-MY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Group Discussion Video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DA9505B-D68C-D7B6-99B9-3C21ADC71CA7}"/>
              </a:ext>
            </a:extLst>
          </p:cNvPr>
          <p:cNvSpPr txBox="1">
            <a:spLocks/>
          </p:cNvSpPr>
          <p:nvPr/>
        </p:nvSpPr>
        <p:spPr>
          <a:xfrm>
            <a:off x="1913006" y="357463"/>
            <a:ext cx="7994910" cy="65182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 do I have to do throughout the 6 weeks?</a:t>
            </a:r>
            <a:endParaRPr lang="en-MY" sz="36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BF37D8-C455-0A15-F427-01F6C6A1D69B}"/>
              </a:ext>
            </a:extLst>
          </p:cNvPr>
          <p:cNvSpPr txBox="1"/>
          <p:nvPr/>
        </p:nvSpPr>
        <p:spPr>
          <a:xfrm>
            <a:off x="7959052" y="2776780"/>
            <a:ext cx="3734071" cy="1942830"/>
          </a:xfrm>
          <a:prstGeom prst="rect">
            <a:avLst/>
          </a:prstGeom>
          <a:solidFill>
            <a:srgbClr val="FF6699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list of movies for LAX2003 can be found on the CALC website.</a:t>
            </a:r>
            <a:br>
              <a:rPr lang="en-US" sz="21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br>
              <a:rPr lang="en-US" sz="21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21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https://calc.upm.edu.my/lax_sem_2_2025_2026-4600</a:t>
            </a:r>
            <a:r>
              <a:rPr lang="en-US" sz="21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endParaRPr lang="en-US" sz="2100" b="1" kern="12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3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CCACCB-87D2-692C-D13F-C67AE1B99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175756-31EB-CE43-5731-B262ABCF1C01}"/>
              </a:ext>
            </a:extLst>
          </p:cNvPr>
          <p:cNvSpPr/>
          <p:nvPr/>
        </p:nvSpPr>
        <p:spPr>
          <a:xfrm>
            <a:off x="6180701" y="3975496"/>
            <a:ext cx="432000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FB759-6FA0-84FC-150D-FE1CB7E5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098" y="1595633"/>
            <a:ext cx="3344040" cy="1403080"/>
          </a:xfrm>
          <a:prstGeom prst="snip2DiagRect">
            <a:avLst/>
          </a:prstGeom>
          <a:solidFill>
            <a:srgbClr val="FF6699"/>
          </a:solidFill>
          <a:ln w="3810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LAX DAY 2026</a:t>
            </a:r>
            <a:endParaRPr lang="en-MY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02871780-E144-D78C-5DD2-C81FC0F481E3}"/>
              </a:ext>
            </a:extLst>
          </p:cNvPr>
          <p:cNvSpPr txBox="1"/>
          <p:nvPr/>
        </p:nvSpPr>
        <p:spPr>
          <a:xfrm>
            <a:off x="6846897" y="411395"/>
            <a:ext cx="2684856" cy="1047588"/>
          </a:xfrm>
          <a:prstGeom prst="rect">
            <a:avLst/>
          </a:prstGeom>
          <a:solidFill>
            <a:srgbClr val="00B0F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0" kern="12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Date:</a:t>
            </a:r>
            <a:r>
              <a:rPr lang="en-US" sz="2100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10 June 2026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61951B-A6D6-32EE-B272-B1409C7CB8BD}"/>
              </a:ext>
            </a:extLst>
          </p:cNvPr>
          <p:cNvGrpSpPr/>
          <p:nvPr/>
        </p:nvGrpSpPr>
        <p:grpSpPr>
          <a:xfrm>
            <a:off x="6849177" y="1676389"/>
            <a:ext cx="2684856" cy="942549"/>
            <a:chOff x="0" y="1245423"/>
            <a:chExt cx="4398642" cy="1160932"/>
          </a:xfrm>
          <a:solidFill>
            <a:srgbClr val="00B0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21">
              <a:extLst>
                <a:ext uri="{FF2B5EF4-FFF2-40B4-BE49-F238E27FC236}">
                  <a16:creationId xmlns:a16="http://schemas.microsoft.com/office/drawing/2014/main" id="{0FE90B35-2232-75E0-D363-9CEF75BA8256}"/>
                </a:ext>
              </a:extLst>
            </p:cNvPr>
            <p:cNvSpPr/>
            <p:nvPr/>
          </p:nvSpPr>
          <p:spPr>
            <a:xfrm>
              <a:off x="0" y="1245423"/>
              <a:ext cx="4398642" cy="1160932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5AE50C0F-6D8E-389B-711B-FD741953E082}"/>
                </a:ext>
              </a:extLst>
            </p:cNvPr>
            <p:cNvSpPr txBox="1"/>
            <p:nvPr/>
          </p:nvSpPr>
          <p:spPr>
            <a:xfrm>
              <a:off x="56672" y="1302095"/>
              <a:ext cx="4285298" cy="1047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0" kern="12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Day:</a:t>
              </a:r>
              <a:r>
                <a:rPr lang="en-US" sz="2100" b="1" kern="12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 Wednesday</a:t>
              </a:r>
            </a:p>
          </p:txBody>
        </p:sp>
      </p:grp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62E526F7-96E2-76A2-9B20-6C28B4222BFA}"/>
              </a:ext>
            </a:extLst>
          </p:cNvPr>
          <p:cNvSpPr txBox="1"/>
          <p:nvPr/>
        </p:nvSpPr>
        <p:spPr>
          <a:xfrm>
            <a:off x="6567878" y="2906827"/>
            <a:ext cx="3242894" cy="86057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0" kern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Venue:</a:t>
            </a:r>
            <a:r>
              <a:rPr lang="en-US" sz="2100" b="1" kern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Online Platform </a:t>
            </a:r>
            <a:endParaRPr lang="en-US" sz="2100" b="0" kern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Picture 13" descr="A colorful fireworks in the dark&#10;&#10;Description automatically generated">
            <a:extLst>
              <a:ext uri="{FF2B5EF4-FFF2-40B4-BE49-F238E27FC236}">
                <a16:creationId xmlns:a16="http://schemas.microsoft.com/office/drawing/2014/main" id="{7E1E9CB7-049B-F497-A9B2-1081ACD25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192">
            <a:off x="768052" y="-365829"/>
            <a:ext cx="3226353" cy="3226353"/>
          </a:xfrm>
          <a:prstGeom prst="rect">
            <a:avLst/>
          </a:prstGeom>
        </p:spPr>
      </p:pic>
      <p:pic>
        <p:nvPicPr>
          <p:cNvPr id="15" name="Picture 14" descr="A pink sign with a megaphone and text&#10;&#10;Description automatically generated">
            <a:extLst>
              <a:ext uri="{FF2B5EF4-FFF2-40B4-BE49-F238E27FC236}">
                <a16:creationId xmlns:a16="http://schemas.microsoft.com/office/drawing/2014/main" id="{AF0E1418-BFC8-A09B-BB80-D69E29372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5983" r="6144" b="28198"/>
          <a:stretch/>
        </p:blipFill>
        <p:spPr>
          <a:xfrm rot="20710377">
            <a:off x="1139612" y="2413139"/>
            <a:ext cx="1586170" cy="973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E30E94-D656-46B0-D432-44507E75B9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8" t="2384" b="1626"/>
          <a:stretch>
            <a:fillRect/>
          </a:stretch>
        </p:blipFill>
        <p:spPr>
          <a:xfrm>
            <a:off x="1540063" y="4147178"/>
            <a:ext cx="8824823" cy="22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5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306FE-0472-0893-D2BA-1A5DEB654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45E287-85F0-7B85-85B6-FCEBCCACDC84}"/>
              </a:ext>
            </a:extLst>
          </p:cNvPr>
          <p:cNvSpPr/>
          <p:nvPr/>
        </p:nvSpPr>
        <p:spPr>
          <a:xfrm>
            <a:off x="6180701" y="3975496"/>
            <a:ext cx="432000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97F16-3731-FC87-5074-96D8A4F5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97" y="1451465"/>
            <a:ext cx="4429553" cy="1866705"/>
          </a:xfrm>
          <a:prstGeom prst="snip2DiagRect">
            <a:avLst/>
          </a:prstGeom>
          <a:solidFill>
            <a:srgbClr val="FF6699"/>
          </a:solidFill>
          <a:ln w="3810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LAX DAY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Discussion video</a:t>
            </a:r>
            <a:endParaRPr lang="en-MY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56D6C72-8EAA-25AE-000D-D604A738FF23}"/>
              </a:ext>
            </a:extLst>
          </p:cNvPr>
          <p:cNvSpPr txBox="1"/>
          <p:nvPr/>
        </p:nvSpPr>
        <p:spPr>
          <a:xfrm>
            <a:off x="5561855" y="654183"/>
            <a:ext cx="2029570" cy="774076"/>
          </a:xfrm>
          <a:prstGeom prst="rect">
            <a:avLst/>
          </a:prstGeom>
          <a:solidFill>
            <a:srgbClr val="00B0F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0" kern="12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 – 15 minutes</a:t>
            </a:r>
            <a:endParaRPr lang="en-US" sz="2100" b="1" kern="12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DCCE30-C679-B83D-D46D-FDDB4999DA5F}"/>
              </a:ext>
            </a:extLst>
          </p:cNvPr>
          <p:cNvGrpSpPr/>
          <p:nvPr/>
        </p:nvGrpSpPr>
        <p:grpSpPr>
          <a:xfrm>
            <a:off x="5561855" y="1695710"/>
            <a:ext cx="4864011" cy="942549"/>
            <a:chOff x="0" y="1245423"/>
            <a:chExt cx="4398642" cy="1160932"/>
          </a:xfrm>
          <a:solidFill>
            <a:srgbClr val="00B0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21">
              <a:extLst>
                <a:ext uri="{FF2B5EF4-FFF2-40B4-BE49-F238E27FC236}">
                  <a16:creationId xmlns:a16="http://schemas.microsoft.com/office/drawing/2014/main" id="{271CF36F-F8D2-0521-093F-88F347D71B55}"/>
                </a:ext>
              </a:extLst>
            </p:cNvPr>
            <p:cNvSpPr/>
            <p:nvPr/>
          </p:nvSpPr>
          <p:spPr>
            <a:xfrm>
              <a:off x="0" y="1245423"/>
              <a:ext cx="4398642" cy="1160932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B406DC1A-6BAA-C3B9-ED44-D4C778004BFE}"/>
                </a:ext>
              </a:extLst>
            </p:cNvPr>
            <p:cNvSpPr txBox="1"/>
            <p:nvPr/>
          </p:nvSpPr>
          <p:spPr>
            <a:xfrm>
              <a:off x="56672" y="1302095"/>
              <a:ext cx="4285298" cy="1047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0" kern="12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Share your experience attending</a:t>
              </a:r>
              <a:br>
                <a:rPr lang="en-US" sz="2100" b="0" kern="12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</a:br>
              <a:r>
                <a:rPr lang="en-US" sz="2100" b="0" kern="1200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LAX Day 2026</a:t>
              </a:r>
              <a:endParaRPr lang="en-US" sz="2100" b="1" kern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BE7E9ECB-C8FC-7B98-CED3-A285538FB83C}"/>
              </a:ext>
            </a:extLst>
          </p:cNvPr>
          <p:cNvSpPr txBox="1"/>
          <p:nvPr/>
        </p:nvSpPr>
        <p:spPr>
          <a:xfrm>
            <a:off x="5561856" y="2886448"/>
            <a:ext cx="4864010" cy="86057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0" kern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Refer to notes in the timeline for further instructions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C0DE4-F56C-9B54-1B34-B162E468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8" t="2384" b="1626"/>
          <a:stretch>
            <a:fillRect/>
          </a:stretch>
        </p:blipFill>
        <p:spPr>
          <a:xfrm>
            <a:off x="1149443" y="4272346"/>
            <a:ext cx="8824823" cy="22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716" y="266577"/>
            <a:ext cx="5745326" cy="1067670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Group Discussion Video (Virtual)</a:t>
            </a:r>
            <a:endParaRPr lang="en-MY" sz="36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7343E-3941-8713-14BF-B0C65625E403}"/>
              </a:ext>
            </a:extLst>
          </p:cNvPr>
          <p:cNvSpPr/>
          <p:nvPr/>
        </p:nvSpPr>
        <p:spPr>
          <a:xfrm>
            <a:off x="876825" y="4364794"/>
            <a:ext cx="432000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125ABD-C499-35D1-7E50-ADDA3D2A5FC9}"/>
              </a:ext>
            </a:extLst>
          </p:cNvPr>
          <p:cNvSpPr/>
          <p:nvPr/>
        </p:nvSpPr>
        <p:spPr>
          <a:xfrm>
            <a:off x="6163448" y="4323665"/>
            <a:ext cx="432000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24EC9-34D7-3FD0-BD8B-E43F7BD9065E}"/>
              </a:ext>
            </a:extLst>
          </p:cNvPr>
          <p:cNvSpPr/>
          <p:nvPr/>
        </p:nvSpPr>
        <p:spPr>
          <a:xfrm>
            <a:off x="188947" y="2284653"/>
            <a:ext cx="2268747" cy="123357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Each video should be about </a:t>
            </a:r>
            <a:r>
              <a:rPr lang="en-US" b="1" dirty="0"/>
              <a:t>20 to 25 minutes.</a:t>
            </a:r>
            <a:endParaRPr lang="en-MY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922DC-DA53-B4E2-C9BE-D17867374668}"/>
              </a:ext>
            </a:extLst>
          </p:cNvPr>
          <p:cNvSpPr/>
          <p:nvPr/>
        </p:nvSpPr>
        <p:spPr>
          <a:xfrm>
            <a:off x="2661116" y="1975449"/>
            <a:ext cx="2268747" cy="212593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Submitted on a weekly basis before the deadline</a:t>
            </a:r>
            <a:br>
              <a:rPr lang="en-US" dirty="0"/>
            </a:br>
            <a:r>
              <a:rPr lang="en-US" b="1" i="1" dirty="0">
                <a:solidFill>
                  <a:srgbClr val="FFFF00"/>
                </a:solidFill>
              </a:rPr>
              <a:t>(please refer to Timeline and Submission Schedule</a:t>
            </a:r>
            <a:r>
              <a:rPr lang="en-US" dirty="0">
                <a:solidFill>
                  <a:srgbClr val="FFFF00"/>
                </a:solidFill>
              </a:rPr>
              <a:t>).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53C387-7918-2E47-D257-DB8B2FFCCBE0}"/>
              </a:ext>
            </a:extLst>
          </p:cNvPr>
          <p:cNvSpPr/>
          <p:nvPr/>
        </p:nvSpPr>
        <p:spPr>
          <a:xfrm>
            <a:off x="5218103" y="2013445"/>
            <a:ext cx="3265318" cy="2040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rgbClr val="FFFF00"/>
                </a:solidFill>
              </a:rPr>
              <a:t>IMPORTANT NOTE: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  <a:p>
            <a:pPr lvl="0" algn="just"/>
            <a:r>
              <a:rPr lang="en-US" dirty="0"/>
              <a:t>The video must feature all group members participating actively and speaking for at least 2 minutes.</a:t>
            </a:r>
            <a:endParaRPr lang="en-MY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C0ABDE-B76C-E197-C053-ED8E7DCFACDE}"/>
              </a:ext>
            </a:extLst>
          </p:cNvPr>
          <p:cNvSpPr/>
          <p:nvPr/>
        </p:nvSpPr>
        <p:spPr>
          <a:xfrm>
            <a:off x="8771661" y="1975449"/>
            <a:ext cx="3111324" cy="20407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/>
              <a:t>You need to ensure </a:t>
            </a:r>
            <a:r>
              <a:rPr lang="en-US" sz="1800" b="1" dirty="0">
                <a:solidFill>
                  <a:srgbClr val="FFFF00"/>
                </a:solidFill>
              </a:rPr>
              <a:t>everyone’s face appears on the screen throughout the discussion session.</a:t>
            </a:r>
          </a:p>
          <a:p>
            <a:pPr lvl="0" algn="just"/>
            <a:endParaRPr lang="en-MY" dirty="0"/>
          </a:p>
        </p:txBody>
      </p:sp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CB1E44-3E3E-B8D3-88DD-AEDC41562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478" y="3712865"/>
            <a:ext cx="4000059" cy="3353240"/>
          </a:xfrm>
          <a:prstGeom prst="rect">
            <a:avLst/>
          </a:prstGeom>
        </p:spPr>
      </p:pic>
      <p:pic>
        <p:nvPicPr>
          <p:cNvPr id="26" name="Picture 25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9ED34C8F-42A0-213E-48AD-E6EE39E57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38" y="3836276"/>
            <a:ext cx="3884337" cy="3256231"/>
          </a:xfrm>
          <a:prstGeom prst="rect">
            <a:avLst/>
          </a:prstGeom>
        </p:spPr>
      </p:pic>
      <p:sp>
        <p:nvSpPr>
          <p:cNvPr id="28" name="Arrow: Down 27">
            <a:extLst>
              <a:ext uri="{FF2B5EF4-FFF2-40B4-BE49-F238E27FC236}">
                <a16:creationId xmlns:a16="http://schemas.microsoft.com/office/drawing/2014/main" id="{9900A14F-128F-B0BC-2B44-EAC03568C43A}"/>
              </a:ext>
            </a:extLst>
          </p:cNvPr>
          <p:cNvSpPr/>
          <p:nvPr/>
        </p:nvSpPr>
        <p:spPr>
          <a:xfrm rot="2975023">
            <a:off x="10279389" y="3897752"/>
            <a:ext cx="501183" cy="175881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061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351E05D-5E70-DFB8-0C58-61BE620FE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900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3FA9A-243F-CBF2-FC7B-B9A22E4A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245" y="201733"/>
            <a:ext cx="4952675" cy="1013138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We’re going virtual!</a:t>
            </a:r>
            <a:endParaRPr lang="en-MY" sz="3600" dirty="0">
              <a:solidFill>
                <a:srgbClr val="0000FF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6E7A57E8-DA5E-7ACB-411D-65B36002A665}"/>
              </a:ext>
            </a:extLst>
          </p:cNvPr>
          <p:cNvSpPr txBox="1"/>
          <p:nvPr/>
        </p:nvSpPr>
        <p:spPr>
          <a:xfrm>
            <a:off x="175405" y="3330815"/>
            <a:ext cx="4782126" cy="2950851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All LAX activities on Sem </a:t>
            </a:r>
            <a:r>
              <a:rPr lang="en-US" sz="2400" dirty="0"/>
              <a:t>2 </a:t>
            </a:r>
            <a:r>
              <a:rPr lang="en-US" sz="2400" kern="1200" dirty="0"/>
              <a:t>(25/26) will be conducted </a:t>
            </a:r>
            <a:r>
              <a:rPr lang="en-US" sz="2400" b="1" kern="1200" dirty="0">
                <a:solidFill>
                  <a:srgbClr val="FFFF00"/>
                </a:solidFill>
              </a:rPr>
              <a:t>virtually. </a:t>
            </a:r>
          </a:p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dirty="0"/>
          </a:p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Therefore, </a:t>
            </a:r>
            <a:r>
              <a:rPr lang="en-MY" sz="2400" kern="1200" dirty="0"/>
              <a:t>group discussion meetings will be conducted via a video conferencing platform and </a:t>
            </a:r>
            <a:r>
              <a:rPr lang="en-MY" sz="2400" b="1" kern="1200" dirty="0">
                <a:solidFill>
                  <a:srgbClr val="FFFF00"/>
                </a:solidFill>
              </a:rPr>
              <a:t>NOT face-to-face.</a:t>
            </a:r>
            <a:endParaRPr lang="en-US" sz="2400" b="1" kern="1200" dirty="0">
              <a:solidFill>
                <a:srgbClr val="FFFF00"/>
              </a:solidFill>
            </a:endParaRP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96F36448-E3C8-7853-87F2-7129768A35A3}"/>
              </a:ext>
            </a:extLst>
          </p:cNvPr>
          <p:cNvSpPr txBox="1"/>
          <p:nvPr/>
        </p:nvSpPr>
        <p:spPr>
          <a:xfrm>
            <a:off x="5400135" y="3330815"/>
            <a:ext cx="6521570" cy="337409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342900" lvl="0" indent="-34290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/>
              <a:t>Students are required to conduct the group discussion meetings via a video conferencing platform </a:t>
            </a:r>
            <a:br>
              <a:rPr lang="en-US" sz="2400" kern="1200" dirty="0"/>
            </a:br>
            <a:r>
              <a:rPr lang="en-US" sz="2400" kern="1200" dirty="0">
                <a:solidFill>
                  <a:srgbClr val="FFFF00"/>
                </a:solidFill>
              </a:rPr>
              <a:t>(e.g., Skype, Zoom, Google Meet, WhatsApp, FaceTime etc.).</a:t>
            </a:r>
            <a:br>
              <a:rPr lang="en-US" sz="2400" kern="1200" dirty="0">
                <a:solidFill>
                  <a:srgbClr val="FFFF00"/>
                </a:solidFill>
              </a:rPr>
            </a:br>
            <a:endParaRPr lang="en-US" sz="2400" kern="1200" dirty="0">
              <a:solidFill>
                <a:srgbClr val="FFFF00"/>
              </a:solidFill>
            </a:endParaRPr>
          </a:p>
          <a:p>
            <a:pPr marL="342900" lvl="0" indent="-34290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virtual group discussion meetings must be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video recorded </a:t>
            </a:r>
            <a:r>
              <a:rPr lang="en-US" sz="2400" dirty="0">
                <a:solidFill>
                  <a:schemeClr val="bg1"/>
                </a:solidFill>
              </a:rPr>
              <a:t>(screen recording).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Submit the video via the cloud storage link provided.</a:t>
            </a:r>
            <a:endParaRPr lang="en-US" sz="2400" b="1" kern="1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Google, meet icon - Free download on Iconfinder">
            <a:extLst>
              <a:ext uri="{FF2B5EF4-FFF2-40B4-BE49-F238E27FC236}">
                <a16:creationId xmlns:a16="http://schemas.microsoft.com/office/drawing/2014/main" id="{24BE3B1D-5B7D-747B-B6CC-A467C57A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580" y="1124463"/>
            <a:ext cx="1839950" cy="18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om Icon - Think Pink Foundation">
            <a:extLst>
              <a:ext uri="{FF2B5EF4-FFF2-40B4-BE49-F238E27FC236}">
                <a16:creationId xmlns:a16="http://schemas.microsoft.com/office/drawing/2014/main" id="{741B503D-08B4-B751-7A60-5C7D72AE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96" y="1284636"/>
            <a:ext cx="1890662" cy="171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sApp icon in Color Style">
            <a:extLst>
              <a:ext uri="{FF2B5EF4-FFF2-40B4-BE49-F238E27FC236}">
                <a16:creationId xmlns:a16="http://schemas.microsoft.com/office/drawing/2014/main" id="{6F80DB83-E851-7B65-0C57-A177317A2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24" y="1124463"/>
            <a:ext cx="1839950" cy="18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6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1344</Words>
  <Application>Microsoft Office PowerPoint</Application>
  <PresentationFormat>Widescreen</PresentationFormat>
  <Paragraphs>116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Amasis MT Pro Medium</vt:lpstr>
      <vt:lpstr>Arial</vt:lpstr>
      <vt:lpstr>Avenir Next LT Pro</vt:lpstr>
      <vt:lpstr>Calibri</vt:lpstr>
      <vt:lpstr>Calibri Light</vt:lpstr>
      <vt:lpstr>Century Gothic</vt:lpstr>
      <vt:lpstr>Segoe UI Black</vt:lpstr>
      <vt:lpstr>Segoe UI Semibold</vt:lpstr>
      <vt:lpstr>Stencil</vt:lpstr>
      <vt:lpstr>Tw Cen MT</vt:lpstr>
      <vt:lpstr>Office Theme</vt:lpstr>
      <vt:lpstr>PowerPoint Presentation</vt:lpstr>
      <vt:lpstr>PowerPoint Presentation</vt:lpstr>
      <vt:lpstr>Description</vt:lpstr>
      <vt:lpstr>What do I have to do throughout the 6 weeks?</vt:lpstr>
      <vt:lpstr>PowerPoint Presentation</vt:lpstr>
      <vt:lpstr>LAX DAY 2026</vt:lpstr>
      <vt:lpstr>LAX DAY Discussion video</vt:lpstr>
      <vt:lpstr>Group Discussion Video (Virtual)</vt:lpstr>
      <vt:lpstr>We’re going virtual!</vt:lpstr>
      <vt:lpstr>How do I get my LAX materials?</vt:lpstr>
      <vt:lpstr>LAX materials  calc.upm.edu.my</vt:lpstr>
      <vt:lpstr>Visit the CALC website/PutraBlast and ensure that you:</vt:lpstr>
      <vt:lpstr>Who is my instructor? How do I find him/her?</vt:lpstr>
      <vt:lpstr>What to  do?</vt:lpstr>
      <vt:lpstr>What to  do?</vt:lpstr>
      <vt:lpstr>When recording your video, please remember to:</vt:lpstr>
      <vt:lpstr>Group Discussion Video</vt:lpstr>
      <vt:lpstr>TAKE NOTE</vt:lpstr>
      <vt:lpstr>The group leader should</vt:lpstr>
      <vt:lpstr>Assessment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PUTRI BINTI AB HADI</dc:creator>
  <cp:lastModifiedBy>Natasha Hadi</cp:lastModifiedBy>
  <cp:revision>148</cp:revision>
  <dcterms:created xsi:type="dcterms:W3CDTF">2023-03-01T03:00:31Z</dcterms:created>
  <dcterms:modified xsi:type="dcterms:W3CDTF">2026-03-16T08:24:44Z</dcterms:modified>
</cp:coreProperties>
</file>