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4" r:id="rId1"/>
  </p:sldMasterIdLst>
  <p:sldIdLst>
    <p:sldId id="256" r:id="rId2"/>
    <p:sldId id="269" r:id="rId3"/>
    <p:sldId id="321" r:id="rId4"/>
    <p:sldId id="327" r:id="rId5"/>
    <p:sldId id="319" r:id="rId6"/>
    <p:sldId id="322" r:id="rId7"/>
    <p:sldId id="324" r:id="rId8"/>
    <p:sldId id="323" r:id="rId9"/>
    <p:sldId id="258" r:id="rId10"/>
    <p:sldId id="290" r:id="rId11"/>
    <p:sldId id="325" r:id="rId12"/>
    <p:sldId id="317" r:id="rId13"/>
    <p:sldId id="297" r:id="rId14"/>
    <p:sldId id="257" r:id="rId15"/>
    <p:sldId id="299" r:id="rId16"/>
    <p:sldId id="260" r:id="rId17"/>
    <p:sldId id="259" r:id="rId18"/>
    <p:sldId id="261" r:id="rId19"/>
    <p:sldId id="303" r:id="rId20"/>
    <p:sldId id="385" r:id="rId21"/>
    <p:sldId id="320" r:id="rId22"/>
    <p:sldId id="32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8" d="100"/>
          <a:sy n="78" d="100"/>
        </p:scale>
        <p:origin x="15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3.xml.rels><?xml version="1.0" encoding="UTF-8" standalone="yes"?>
<Relationships xmlns="http://schemas.openxmlformats.org/package/2006/relationships"><Relationship Id="rId1" Type="http://schemas.openxmlformats.org/officeDocument/2006/relationships/hyperlink" Target="mailto:laxteam.upm@gmail.com"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mailto:laxteam.upm@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B768F-F811-466A-81D9-A1873D6778A2}"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F6F30EE4-086E-4A86-A201-06E575410145}">
      <dgm:prSet/>
      <dgm:spPr/>
      <dgm:t>
        <a:bodyPr/>
        <a:lstStyle/>
        <a:p>
          <a:r>
            <a:rPr lang="en-US" dirty="0"/>
            <a:t>S</a:t>
          </a:r>
          <a:r>
            <a:rPr lang="en-GB" dirty="0"/>
            <a:t>tudents who have never taken LAX 2030 </a:t>
          </a:r>
          <a:endParaRPr lang="en-US" dirty="0"/>
        </a:p>
      </dgm:t>
    </dgm:pt>
    <dgm:pt modelId="{86F62C24-1D15-4B48-9C4C-57FA35FBFFFE}" type="parTrans" cxnId="{FCE305C0-44C4-4420-9C01-423727EC9DB9}">
      <dgm:prSet/>
      <dgm:spPr/>
      <dgm:t>
        <a:bodyPr/>
        <a:lstStyle/>
        <a:p>
          <a:endParaRPr lang="en-US"/>
        </a:p>
      </dgm:t>
    </dgm:pt>
    <dgm:pt modelId="{BB0525FC-E41B-41C6-846B-50D927380B1E}" type="sibTrans" cxnId="{FCE305C0-44C4-4420-9C01-423727EC9DB9}">
      <dgm:prSet/>
      <dgm:spPr/>
      <dgm:t>
        <a:bodyPr/>
        <a:lstStyle/>
        <a:p>
          <a:endParaRPr lang="en-US"/>
        </a:p>
      </dgm:t>
    </dgm:pt>
    <dgm:pt modelId="{C73477F7-EEC9-4494-95AE-5D19B0C3E58C}" type="pres">
      <dgm:prSet presAssocID="{C30B768F-F811-466A-81D9-A1873D6778A2}" presName="hierChild1" presStyleCnt="0">
        <dgm:presLayoutVars>
          <dgm:chPref val="1"/>
          <dgm:dir/>
          <dgm:animOne val="branch"/>
          <dgm:animLvl val="lvl"/>
          <dgm:resizeHandles/>
        </dgm:presLayoutVars>
      </dgm:prSet>
      <dgm:spPr/>
    </dgm:pt>
    <dgm:pt modelId="{9C84CB5E-93AB-49FF-B020-014C52E06A8A}" type="pres">
      <dgm:prSet presAssocID="{F6F30EE4-086E-4A86-A201-06E575410145}" presName="hierRoot1" presStyleCnt="0"/>
      <dgm:spPr/>
    </dgm:pt>
    <dgm:pt modelId="{8103A958-96F9-442A-8F9A-E731ADA7F541}" type="pres">
      <dgm:prSet presAssocID="{F6F30EE4-086E-4A86-A201-06E575410145}" presName="composite" presStyleCnt="0"/>
      <dgm:spPr/>
    </dgm:pt>
    <dgm:pt modelId="{0B74E1F5-8F43-4BD2-AC2B-CAB5821C1738}" type="pres">
      <dgm:prSet presAssocID="{F6F30EE4-086E-4A86-A201-06E575410145}" presName="background" presStyleLbl="node0" presStyleIdx="0" presStyleCnt="1"/>
      <dgm:spPr/>
    </dgm:pt>
    <dgm:pt modelId="{FBE635BA-5570-4769-AB56-6C325A137500}" type="pres">
      <dgm:prSet presAssocID="{F6F30EE4-086E-4A86-A201-06E575410145}" presName="text" presStyleLbl="fgAcc0" presStyleIdx="0" presStyleCnt="1">
        <dgm:presLayoutVars>
          <dgm:chPref val="3"/>
        </dgm:presLayoutVars>
      </dgm:prSet>
      <dgm:spPr/>
    </dgm:pt>
    <dgm:pt modelId="{800BF24D-C57E-4CBD-984B-C5375617E970}" type="pres">
      <dgm:prSet presAssocID="{F6F30EE4-086E-4A86-A201-06E575410145}" presName="hierChild2" presStyleCnt="0"/>
      <dgm:spPr/>
    </dgm:pt>
  </dgm:ptLst>
  <dgm:cxnLst>
    <dgm:cxn modelId="{5548CFB4-0FED-4C4A-BD89-60EC2537C50E}" type="presOf" srcId="{C30B768F-F811-466A-81D9-A1873D6778A2}" destId="{C73477F7-EEC9-4494-95AE-5D19B0C3E58C}" srcOrd="0" destOrd="0" presId="urn:microsoft.com/office/officeart/2005/8/layout/hierarchy1"/>
    <dgm:cxn modelId="{FCE305C0-44C4-4420-9C01-423727EC9DB9}" srcId="{C30B768F-F811-466A-81D9-A1873D6778A2}" destId="{F6F30EE4-086E-4A86-A201-06E575410145}" srcOrd="0" destOrd="0" parTransId="{86F62C24-1D15-4B48-9C4C-57FA35FBFFFE}" sibTransId="{BB0525FC-E41B-41C6-846B-50D927380B1E}"/>
    <dgm:cxn modelId="{D2A5B0E2-5E12-4421-821D-757D06646185}" type="presOf" srcId="{F6F30EE4-086E-4A86-A201-06E575410145}" destId="{FBE635BA-5570-4769-AB56-6C325A137500}" srcOrd="0" destOrd="0" presId="urn:microsoft.com/office/officeart/2005/8/layout/hierarchy1"/>
    <dgm:cxn modelId="{CFE21FBB-AF98-4FEE-A22E-5983746F60D4}" type="presParOf" srcId="{C73477F7-EEC9-4494-95AE-5D19B0C3E58C}" destId="{9C84CB5E-93AB-49FF-B020-014C52E06A8A}" srcOrd="0" destOrd="0" presId="urn:microsoft.com/office/officeart/2005/8/layout/hierarchy1"/>
    <dgm:cxn modelId="{7DEF398F-A09F-487B-8E61-869C58B6CFD0}" type="presParOf" srcId="{9C84CB5E-93AB-49FF-B020-014C52E06A8A}" destId="{8103A958-96F9-442A-8F9A-E731ADA7F541}" srcOrd="0" destOrd="0" presId="urn:microsoft.com/office/officeart/2005/8/layout/hierarchy1"/>
    <dgm:cxn modelId="{75A41EFB-6AED-480F-9C80-7A6DDEB55A19}" type="presParOf" srcId="{8103A958-96F9-442A-8F9A-E731ADA7F541}" destId="{0B74E1F5-8F43-4BD2-AC2B-CAB5821C1738}" srcOrd="0" destOrd="0" presId="urn:microsoft.com/office/officeart/2005/8/layout/hierarchy1"/>
    <dgm:cxn modelId="{77C2EAAA-3008-4A83-8A0E-B31A1AF82D2F}" type="presParOf" srcId="{8103A958-96F9-442A-8F9A-E731ADA7F541}" destId="{FBE635BA-5570-4769-AB56-6C325A137500}" srcOrd="1" destOrd="0" presId="urn:microsoft.com/office/officeart/2005/8/layout/hierarchy1"/>
    <dgm:cxn modelId="{1C06DA2E-92F7-4398-8C33-759848906E9D}" type="presParOf" srcId="{9C84CB5E-93AB-49FF-B020-014C52E06A8A}" destId="{800BF24D-C57E-4CBD-984B-C5375617E97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4246D0-B95C-407B-8FCB-A819C4BADDA3}"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5C8E68F7-4041-403D-89B5-2943FF746A76}">
      <dgm:prSet custT="1"/>
      <dgm:spPr/>
      <dgm:t>
        <a:bodyPr/>
        <a:lstStyle/>
        <a:p>
          <a:r>
            <a:rPr lang="en-US" sz="1600" dirty="0">
              <a:solidFill>
                <a:schemeClr val="tx1"/>
              </a:solidFill>
            </a:rPr>
            <a:t>Upload</a:t>
          </a:r>
        </a:p>
      </dgm:t>
    </dgm:pt>
    <dgm:pt modelId="{69259CC6-535A-4C83-A5C0-0D9CA39234AF}" type="parTrans" cxnId="{DC4765D8-3F84-4EC7-9055-B5A523FFEF30}">
      <dgm:prSet/>
      <dgm:spPr/>
      <dgm:t>
        <a:bodyPr/>
        <a:lstStyle/>
        <a:p>
          <a:endParaRPr lang="en-US"/>
        </a:p>
      </dgm:t>
    </dgm:pt>
    <dgm:pt modelId="{3C3419BD-E4BD-46FE-8A7A-9EC68315E40D}" type="sibTrans" cxnId="{DC4765D8-3F84-4EC7-9055-B5A523FFEF30}">
      <dgm:prSet/>
      <dgm:spPr/>
      <dgm:t>
        <a:bodyPr/>
        <a:lstStyle/>
        <a:p>
          <a:endParaRPr lang="en-US"/>
        </a:p>
      </dgm:t>
    </dgm:pt>
    <dgm:pt modelId="{5B6678FA-E08C-42B9-95CB-F7C47B19AABB}">
      <dgm:prSet custT="1"/>
      <dgm:spPr/>
      <dgm:t>
        <a:bodyPr/>
        <a:lstStyle/>
        <a:p>
          <a:r>
            <a:rPr lang="en-US" sz="1400" dirty="0">
              <a:solidFill>
                <a:schemeClr val="tx1"/>
              </a:solidFill>
            </a:rPr>
            <a:t>upload the group discussion video and submission form onto Google Drive via the submission link given by his/her instructor. </a:t>
          </a:r>
        </a:p>
      </dgm:t>
    </dgm:pt>
    <dgm:pt modelId="{B92F060D-413F-4995-A825-5F692439E4A0}" type="parTrans" cxnId="{998BCF66-FF6B-4D15-9CCB-254D60CB76B4}">
      <dgm:prSet/>
      <dgm:spPr/>
      <dgm:t>
        <a:bodyPr/>
        <a:lstStyle/>
        <a:p>
          <a:endParaRPr lang="en-US"/>
        </a:p>
      </dgm:t>
    </dgm:pt>
    <dgm:pt modelId="{514B0FAC-F8F5-4F6C-ABED-3EB6678FE591}" type="sibTrans" cxnId="{998BCF66-FF6B-4D15-9CCB-254D60CB76B4}">
      <dgm:prSet/>
      <dgm:spPr/>
      <dgm:t>
        <a:bodyPr/>
        <a:lstStyle/>
        <a:p>
          <a:endParaRPr lang="en-US"/>
        </a:p>
      </dgm:t>
    </dgm:pt>
    <dgm:pt modelId="{EBD88AF1-D756-4E11-A3B7-EB6AA2E27612}">
      <dgm:prSet custT="1"/>
      <dgm:spPr/>
      <dgm:t>
        <a:bodyPr/>
        <a:lstStyle/>
        <a:p>
          <a:r>
            <a:rPr lang="en-US" sz="1600" dirty="0">
              <a:solidFill>
                <a:schemeClr val="tx1"/>
              </a:solidFill>
            </a:rPr>
            <a:t>Ask</a:t>
          </a:r>
        </a:p>
      </dgm:t>
    </dgm:pt>
    <dgm:pt modelId="{9C77B940-5770-4DF3-B428-6E1B07CCFB72}" type="parTrans" cxnId="{47546434-A8D6-44FD-8CF9-004B31EFFDB4}">
      <dgm:prSet/>
      <dgm:spPr/>
      <dgm:t>
        <a:bodyPr/>
        <a:lstStyle/>
        <a:p>
          <a:endParaRPr lang="en-US"/>
        </a:p>
      </dgm:t>
    </dgm:pt>
    <dgm:pt modelId="{77837A16-608D-46E1-A32C-51F347FE3C53}" type="sibTrans" cxnId="{47546434-A8D6-44FD-8CF9-004B31EFFDB4}">
      <dgm:prSet/>
      <dgm:spPr/>
      <dgm:t>
        <a:bodyPr/>
        <a:lstStyle/>
        <a:p>
          <a:endParaRPr lang="en-US"/>
        </a:p>
      </dgm:t>
    </dgm:pt>
    <dgm:pt modelId="{60649A57-4A43-4424-9D48-10B45252D6C2}">
      <dgm:prSet custT="1"/>
      <dgm:spPr/>
      <dgm:t>
        <a:bodyPr/>
        <a:lstStyle/>
        <a:p>
          <a:r>
            <a:rPr lang="en-US" sz="1400" dirty="0">
              <a:solidFill>
                <a:schemeClr val="tx1"/>
              </a:solidFill>
            </a:rPr>
            <a:t>ask for Google Drive access from your  instructor and use only your UPM student email to do this. </a:t>
          </a:r>
          <a:r>
            <a:rPr lang="en-US" sz="1400" b="1" dirty="0">
              <a:solidFill>
                <a:schemeClr val="tx1"/>
              </a:solidFill>
            </a:rPr>
            <a:t>(Latest before Semester Break) </a:t>
          </a:r>
          <a:r>
            <a:rPr lang="en-US" sz="1400" dirty="0">
              <a:solidFill>
                <a:schemeClr val="tx1"/>
              </a:solidFill>
            </a:rPr>
            <a:t>After that AC will not entertain any student request)</a:t>
          </a:r>
        </a:p>
      </dgm:t>
    </dgm:pt>
    <dgm:pt modelId="{53A1C262-4D89-4239-B7F3-423E420F6DAD}" type="parTrans" cxnId="{C06FFE2F-3250-438F-A62B-7C362E2D6441}">
      <dgm:prSet/>
      <dgm:spPr/>
      <dgm:t>
        <a:bodyPr/>
        <a:lstStyle/>
        <a:p>
          <a:endParaRPr lang="en-US"/>
        </a:p>
      </dgm:t>
    </dgm:pt>
    <dgm:pt modelId="{C447F566-CEFE-440C-B233-0AEB21389B14}" type="sibTrans" cxnId="{C06FFE2F-3250-438F-A62B-7C362E2D6441}">
      <dgm:prSet/>
      <dgm:spPr/>
      <dgm:t>
        <a:bodyPr/>
        <a:lstStyle/>
        <a:p>
          <a:endParaRPr lang="en-US"/>
        </a:p>
      </dgm:t>
    </dgm:pt>
    <dgm:pt modelId="{E11882B5-2986-49FC-A1A1-3F4E69D41F5D}">
      <dgm:prSet custT="1"/>
      <dgm:spPr/>
      <dgm:t>
        <a:bodyPr/>
        <a:lstStyle/>
        <a:p>
          <a:r>
            <a:rPr lang="en-US" sz="1600" dirty="0">
              <a:solidFill>
                <a:schemeClr val="tx1"/>
              </a:solidFill>
            </a:rPr>
            <a:t>Turn in</a:t>
          </a:r>
        </a:p>
      </dgm:t>
    </dgm:pt>
    <dgm:pt modelId="{A71E9637-0096-4CAD-8C84-C9B4934034BC}" type="parTrans" cxnId="{5C5BBA7C-744F-4D82-AB3E-21B90F35AD4D}">
      <dgm:prSet/>
      <dgm:spPr/>
      <dgm:t>
        <a:bodyPr/>
        <a:lstStyle/>
        <a:p>
          <a:endParaRPr lang="en-US"/>
        </a:p>
      </dgm:t>
    </dgm:pt>
    <dgm:pt modelId="{F23DA25D-49AF-4D1E-9208-6869FC558BF4}" type="sibTrans" cxnId="{5C5BBA7C-744F-4D82-AB3E-21B90F35AD4D}">
      <dgm:prSet/>
      <dgm:spPr/>
      <dgm:t>
        <a:bodyPr/>
        <a:lstStyle/>
        <a:p>
          <a:endParaRPr lang="en-US"/>
        </a:p>
      </dgm:t>
    </dgm:pt>
    <dgm:pt modelId="{292699C7-A761-4924-B92E-47D257D89D4A}">
      <dgm:prSet custT="1"/>
      <dgm:spPr/>
      <dgm:t>
        <a:bodyPr/>
        <a:lstStyle/>
        <a:p>
          <a:r>
            <a:rPr lang="en-US" sz="1400" dirty="0">
              <a:solidFill>
                <a:schemeClr val="tx1"/>
              </a:solidFill>
            </a:rPr>
            <a:t>turn in a copy of  the Submission Form via Putrablast before the submission deadline. Only ONE submission is required in Google Drive and Putrablast each week.</a:t>
          </a:r>
        </a:p>
      </dgm:t>
    </dgm:pt>
    <dgm:pt modelId="{66690BAF-AA1B-4A93-B7F8-667188E958BB}" type="parTrans" cxnId="{0ABD6320-BDE3-4DD7-9C07-A639AFE989EC}">
      <dgm:prSet/>
      <dgm:spPr/>
      <dgm:t>
        <a:bodyPr/>
        <a:lstStyle/>
        <a:p>
          <a:endParaRPr lang="en-US"/>
        </a:p>
      </dgm:t>
    </dgm:pt>
    <dgm:pt modelId="{535FE94A-25BB-47BE-8495-F67BDB005CDA}" type="sibTrans" cxnId="{0ABD6320-BDE3-4DD7-9C07-A639AFE989EC}">
      <dgm:prSet/>
      <dgm:spPr/>
      <dgm:t>
        <a:bodyPr/>
        <a:lstStyle/>
        <a:p>
          <a:endParaRPr lang="en-US"/>
        </a:p>
      </dgm:t>
    </dgm:pt>
    <dgm:pt modelId="{C851F49A-2613-4005-9AF4-ACBC3012AF14}" type="pres">
      <dgm:prSet presAssocID="{AD4246D0-B95C-407B-8FCB-A819C4BADDA3}" presName="Name0" presStyleCnt="0">
        <dgm:presLayoutVars>
          <dgm:dir/>
          <dgm:resizeHandles val="exact"/>
        </dgm:presLayoutVars>
      </dgm:prSet>
      <dgm:spPr/>
    </dgm:pt>
    <dgm:pt modelId="{8A83686C-EF0F-4476-B23B-CF74933831A2}" type="pres">
      <dgm:prSet presAssocID="{5C8E68F7-4041-403D-89B5-2943FF746A76}" presName="node" presStyleLbl="node1" presStyleIdx="0" presStyleCnt="3" custScaleX="204387">
        <dgm:presLayoutVars>
          <dgm:bulletEnabled val="1"/>
        </dgm:presLayoutVars>
      </dgm:prSet>
      <dgm:spPr/>
    </dgm:pt>
    <dgm:pt modelId="{2D71D7CC-C447-4630-9602-4B5F56EFA042}" type="pres">
      <dgm:prSet presAssocID="{3C3419BD-E4BD-46FE-8A7A-9EC68315E40D}" presName="sibTrans" presStyleLbl="sibTrans1D1" presStyleIdx="0" presStyleCnt="2"/>
      <dgm:spPr/>
    </dgm:pt>
    <dgm:pt modelId="{26E6C6F8-55F6-4DC5-AE14-A7570745A433}" type="pres">
      <dgm:prSet presAssocID="{3C3419BD-E4BD-46FE-8A7A-9EC68315E40D}" presName="connectorText" presStyleLbl="sibTrans1D1" presStyleIdx="0" presStyleCnt="2"/>
      <dgm:spPr/>
    </dgm:pt>
    <dgm:pt modelId="{0EF7C881-8126-42E4-9940-30180B9EFD72}" type="pres">
      <dgm:prSet presAssocID="{EBD88AF1-D756-4E11-A3B7-EB6AA2E27612}" presName="node" presStyleLbl="node1" presStyleIdx="1" presStyleCnt="3" custScaleX="204795">
        <dgm:presLayoutVars>
          <dgm:bulletEnabled val="1"/>
        </dgm:presLayoutVars>
      </dgm:prSet>
      <dgm:spPr/>
    </dgm:pt>
    <dgm:pt modelId="{4D013E99-AE35-4646-B717-1B2712EB13AB}" type="pres">
      <dgm:prSet presAssocID="{77837A16-608D-46E1-A32C-51F347FE3C53}" presName="sibTrans" presStyleLbl="sibTrans1D1" presStyleIdx="1" presStyleCnt="2"/>
      <dgm:spPr/>
    </dgm:pt>
    <dgm:pt modelId="{A6577EE0-5EB5-4D6E-99FA-DAEEE19422C4}" type="pres">
      <dgm:prSet presAssocID="{77837A16-608D-46E1-A32C-51F347FE3C53}" presName="connectorText" presStyleLbl="sibTrans1D1" presStyleIdx="1" presStyleCnt="2"/>
      <dgm:spPr/>
    </dgm:pt>
    <dgm:pt modelId="{8B4CAD24-40D7-4741-8032-39FC396131BC}" type="pres">
      <dgm:prSet presAssocID="{E11882B5-2986-49FC-A1A1-3F4E69D41F5D}" presName="node" presStyleLbl="node1" presStyleIdx="2" presStyleCnt="3" custScaleX="204591" custLinFactNeighborX="924" custLinFactNeighborY="-3491">
        <dgm:presLayoutVars>
          <dgm:bulletEnabled val="1"/>
        </dgm:presLayoutVars>
      </dgm:prSet>
      <dgm:spPr/>
    </dgm:pt>
  </dgm:ptLst>
  <dgm:cxnLst>
    <dgm:cxn modelId="{89752C0B-8D27-4B87-ACF6-A6921BF1BBB7}" type="presOf" srcId="{5C8E68F7-4041-403D-89B5-2943FF746A76}" destId="{8A83686C-EF0F-4476-B23B-CF74933831A2}" srcOrd="0" destOrd="0" presId="urn:microsoft.com/office/officeart/2016/7/layout/RepeatingBendingProcessNew"/>
    <dgm:cxn modelId="{6AD87B16-E816-4184-9EBE-0992C89B485F}" type="presOf" srcId="{292699C7-A761-4924-B92E-47D257D89D4A}" destId="{8B4CAD24-40D7-4741-8032-39FC396131BC}" srcOrd="0" destOrd="1" presId="urn:microsoft.com/office/officeart/2016/7/layout/RepeatingBendingProcessNew"/>
    <dgm:cxn modelId="{B68BEF19-395E-4C7E-A718-0803BF9CD693}" type="presOf" srcId="{60649A57-4A43-4424-9D48-10B45252D6C2}" destId="{0EF7C881-8126-42E4-9940-30180B9EFD72}" srcOrd="0" destOrd="1" presId="urn:microsoft.com/office/officeart/2016/7/layout/RepeatingBendingProcessNew"/>
    <dgm:cxn modelId="{0ABD6320-BDE3-4DD7-9C07-A639AFE989EC}" srcId="{E11882B5-2986-49FC-A1A1-3F4E69D41F5D}" destId="{292699C7-A761-4924-B92E-47D257D89D4A}" srcOrd="0" destOrd="0" parTransId="{66690BAF-AA1B-4A93-B7F8-667188E958BB}" sibTransId="{535FE94A-25BB-47BE-8495-F67BDB005CDA}"/>
    <dgm:cxn modelId="{1A285E2F-515F-4FE4-893A-2B58C70C49DF}" type="presOf" srcId="{EBD88AF1-D756-4E11-A3B7-EB6AA2E27612}" destId="{0EF7C881-8126-42E4-9940-30180B9EFD72}" srcOrd="0" destOrd="0" presId="urn:microsoft.com/office/officeart/2016/7/layout/RepeatingBendingProcessNew"/>
    <dgm:cxn modelId="{C06FFE2F-3250-438F-A62B-7C362E2D6441}" srcId="{EBD88AF1-D756-4E11-A3B7-EB6AA2E27612}" destId="{60649A57-4A43-4424-9D48-10B45252D6C2}" srcOrd="0" destOrd="0" parTransId="{53A1C262-4D89-4239-B7F3-423E420F6DAD}" sibTransId="{C447F566-CEFE-440C-B233-0AEB21389B14}"/>
    <dgm:cxn modelId="{D5FB1530-BB87-48F6-8A88-0F491E301521}" type="presOf" srcId="{E11882B5-2986-49FC-A1A1-3F4E69D41F5D}" destId="{8B4CAD24-40D7-4741-8032-39FC396131BC}" srcOrd="0" destOrd="0" presId="urn:microsoft.com/office/officeart/2016/7/layout/RepeatingBendingProcessNew"/>
    <dgm:cxn modelId="{47546434-A8D6-44FD-8CF9-004B31EFFDB4}" srcId="{AD4246D0-B95C-407B-8FCB-A819C4BADDA3}" destId="{EBD88AF1-D756-4E11-A3B7-EB6AA2E27612}" srcOrd="1" destOrd="0" parTransId="{9C77B940-5770-4DF3-B428-6E1B07CCFB72}" sibTransId="{77837A16-608D-46E1-A32C-51F347FE3C53}"/>
    <dgm:cxn modelId="{998BCF66-FF6B-4D15-9CCB-254D60CB76B4}" srcId="{5C8E68F7-4041-403D-89B5-2943FF746A76}" destId="{5B6678FA-E08C-42B9-95CB-F7C47B19AABB}" srcOrd="0" destOrd="0" parTransId="{B92F060D-413F-4995-A825-5F692439E4A0}" sibTransId="{514B0FAC-F8F5-4F6C-ABED-3EB6678FE591}"/>
    <dgm:cxn modelId="{5C5BBA7C-744F-4D82-AB3E-21B90F35AD4D}" srcId="{AD4246D0-B95C-407B-8FCB-A819C4BADDA3}" destId="{E11882B5-2986-49FC-A1A1-3F4E69D41F5D}" srcOrd="2" destOrd="0" parTransId="{A71E9637-0096-4CAD-8C84-C9B4934034BC}" sibTransId="{F23DA25D-49AF-4D1E-9208-6869FC558BF4}"/>
    <dgm:cxn modelId="{AB7A4988-C8F5-4D22-B606-7EAFA52AB547}" type="presOf" srcId="{77837A16-608D-46E1-A32C-51F347FE3C53}" destId="{4D013E99-AE35-4646-B717-1B2712EB13AB}" srcOrd="0" destOrd="0" presId="urn:microsoft.com/office/officeart/2016/7/layout/RepeatingBendingProcessNew"/>
    <dgm:cxn modelId="{CB9FCBB4-CF51-489B-861E-4230F8B9332C}" type="presOf" srcId="{3C3419BD-E4BD-46FE-8A7A-9EC68315E40D}" destId="{26E6C6F8-55F6-4DC5-AE14-A7570745A433}" srcOrd="1" destOrd="0" presId="urn:microsoft.com/office/officeart/2016/7/layout/RepeatingBendingProcessNew"/>
    <dgm:cxn modelId="{CD3A2DBE-0CB6-4B82-8E46-BD6B01141E89}" type="presOf" srcId="{AD4246D0-B95C-407B-8FCB-A819C4BADDA3}" destId="{C851F49A-2613-4005-9AF4-ACBC3012AF14}" srcOrd="0" destOrd="0" presId="urn:microsoft.com/office/officeart/2016/7/layout/RepeatingBendingProcessNew"/>
    <dgm:cxn modelId="{D9C96DCC-0EB7-4119-BDDA-D96285892D13}" type="presOf" srcId="{77837A16-608D-46E1-A32C-51F347FE3C53}" destId="{A6577EE0-5EB5-4D6E-99FA-DAEEE19422C4}" srcOrd="1" destOrd="0" presId="urn:microsoft.com/office/officeart/2016/7/layout/RepeatingBendingProcessNew"/>
    <dgm:cxn modelId="{967025CE-DFD3-472C-B460-BE3BB508B572}" type="presOf" srcId="{3C3419BD-E4BD-46FE-8A7A-9EC68315E40D}" destId="{2D71D7CC-C447-4630-9602-4B5F56EFA042}" srcOrd="0" destOrd="0" presId="urn:microsoft.com/office/officeart/2016/7/layout/RepeatingBendingProcessNew"/>
    <dgm:cxn modelId="{D7B35DD8-5955-4BD3-8E0C-A269E82D9A19}" type="presOf" srcId="{5B6678FA-E08C-42B9-95CB-F7C47B19AABB}" destId="{8A83686C-EF0F-4476-B23B-CF74933831A2}" srcOrd="0" destOrd="1" presId="urn:microsoft.com/office/officeart/2016/7/layout/RepeatingBendingProcessNew"/>
    <dgm:cxn modelId="{DC4765D8-3F84-4EC7-9055-B5A523FFEF30}" srcId="{AD4246D0-B95C-407B-8FCB-A819C4BADDA3}" destId="{5C8E68F7-4041-403D-89B5-2943FF746A76}" srcOrd="0" destOrd="0" parTransId="{69259CC6-535A-4C83-A5C0-0D9CA39234AF}" sibTransId="{3C3419BD-E4BD-46FE-8A7A-9EC68315E40D}"/>
    <dgm:cxn modelId="{C25DFF76-107D-4EAF-AC11-64A563DBF9B3}" type="presParOf" srcId="{C851F49A-2613-4005-9AF4-ACBC3012AF14}" destId="{8A83686C-EF0F-4476-B23B-CF74933831A2}" srcOrd="0" destOrd="0" presId="urn:microsoft.com/office/officeart/2016/7/layout/RepeatingBendingProcessNew"/>
    <dgm:cxn modelId="{C2C23C7D-58D6-4714-B378-F1FC67B5AA04}" type="presParOf" srcId="{C851F49A-2613-4005-9AF4-ACBC3012AF14}" destId="{2D71D7CC-C447-4630-9602-4B5F56EFA042}" srcOrd="1" destOrd="0" presId="urn:microsoft.com/office/officeart/2016/7/layout/RepeatingBendingProcessNew"/>
    <dgm:cxn modelId="{94457C10-6E9F-41E9-BFB7-8FEB5C4DC39E}" type="presParOf" srcId="{2D71D7CC-C447-4630-9602-4B5F56EFA042}" destId="{26E6C6F8-55F6-4DC5-AE14-A7570745A433}" srcOrd="0" destOrd="0" presId="urn:microsoft.com/office/officeart/2016/7/layout/RepeatingBendingProcessNew"/>
    <dgm:cxn modelId="{BAB04D1A-B479-4A53-89A9-FC4B5FB99477}" type="presParOf" srcId="{C851F49A-2613-4005-9AF4-ACBC3012AF14}" destId="{0EF7C881-8126-42E4-9940-30180B9EFD72}" srcOrd="2" destOrd="0" presId="urn:microsoft.com/office/officeart/2016/7/layout/RepeatingBendingProcessNew"/>
    <dgm:cxn modelId="{8C4D10A2-7B7A-4F90-8886-D320FE1B7177}" type="presParOf" srcId="{C851F49A-2613-4005-9AF4-ACBC3012AF14}" destId="{4D013E99-AE35-4646-B717-1B2712EB13AB}" srcOrd="3" destOrd="0" presId="urn:microsoft.com/office/officeart/2016/7/layout/RepeatingBendingProcessNew"/>
    <dgm:cxn modelId="{57FC6586-FD18-4424-A1DC-5793A7179BD9}" type="presParOf" srcId="{4D013E99-AE35-4646-B717-1B2712EB13AB}" destId="{A6577EE0-5EB5-4D6E-99FA-DAEEE19422C4}" srcOrd="0" destOrd="0" presId="urn:microsoft.com/office/officeart/2016/7/layout/RepeatingBendingProcessNew"/>
    <dgm:cxn modelId="{806030F7-4005-4A79-90E3-83742140C2E9}" type="presParOf" srcId="{C851F49A-2613-4005-9AF4-ACBC3012AF14}" destId="{8B4CAD24-40D7-4741-8032-39FC396131BC}"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0EA1A1-194F-4F6C-8932-BE97BA2657C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0D883F5-DDD3-4BFD-A7AE-BCB022A95D30}">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tx1"/>
              </a:solidFill>
            </a:rPr>
            <a:t>(A) Attendance 100%</a:t>
          </a:r>
        </a:p>
        <a:p>
          <a:pPr marL="0" lvl="0" defTabSz="711200">
            <a:lnSpc>
              <a:spcPct val="90000"/>
            </a:lnSpc>
            <a:spcBef>
              <a:spcPct val="0"/>
            </a:spcBef>
            <a:spcAft>
              <a:spcPct val="35000"/>
            </a:spcAft>
            <a:buNone/>
          </a:pPr>
          <a:endParaRPr lang="en-US" sz="1600" dirty="0">
            <a:solidFill>
              <a:schemeClr val="tx1"/>
            </a:solidFill>
          </a:endParaRPr>
        </a:p>
      </dgm:t>
    </dgm:pt>
    <dgm:pt modelId="{D78DDBA1-3AA8-4C31-BF8E-3D9934D9780A}" type="parTrans" cxnId="{A08EEA9E-090A-471A-9998-1BC33118FF39}">
      <dgm:prSet/>
      <dgm:spPr/>
      <dgm:t>
        <a:bodyPr/>
        <a:lstStyle/>
        <a:p>
          <a:endParaRPr lang="en-US"/>
        </a:p>
      </dgm:t>
    </dgm:pt>
    <dgm:pt modelId="{1749E1AF-659A-4956-9C33-1572C3F12C1C}" type="sibTrans" cxnId="{A08EEA9E-090A-471A-9998-1BC33118FF39}">
      <dgm:prSet/>
      <dgm:spPr/>
      <dgm:t>
        <a:bodyPr/>
        <a:lstStyle/>
        <a:p>
          <a:endParaRPr lang="en-US"/>
        </a:p>
      </dgm:t>
    </dgm:pt>
    <dgm:pt modelId="{3B14FF8C-BD7E-463A-BFC1-9FC869C21A0A}">
      <dgm:prSet custT="1"/>
      <dgm:spPr/>
      <dgm:t>
        <a:bodyPr/>
        <a:lstStyle/>
        <a:p>
          <a:r>
            <a:rPr lang="en-US" sz="1400" dirty="0">
              <a:solidFill>
                <a:schemeClr val="tx1"/>
              </a:solidFill>
            </a:rPr>
            <a:t>Recorded based on your participation in the weekly discussion sessions.</a:t>
          </a:r>
        </a:p>
      </dgm:t>
    </dgm:pt>
    <dgm:pt modelId="{9E16A1ED-7294-41BE-8E4D-5326BFA1BB52}" type="parTrans" cxnId="{ABC42485-6DDD-428A-9ED0-E139B3205898}">
      <dgm:prSet/>
      <dgm:spPr/>
      <dgm:t>
        <a:bodyPr/>
        <a:lstStyle/>
        <a:p>
          <a:endParaRPr lang="en-US"/>
        </a:p>
      </dgm:t>
    </dgm:pt>
    <dgm:pt modelId="{F6E719AE-B4A6-45E6-99B6-E0EBC2A593A9}" type="sibTrans" cxnId="{ABC42485-6DDD-428A-9ED0-E139B3205898}">
      <dgm:prSet/>
      <dgm:spPr/>
      <dgm:t>
        <a:bodyPr/>
        <a:lstStyle/>
        <a:p>
          <a:endParaRPr lang="en-US"/>
        </a:p>
      </dgm:t>
    </dgm:pt>
    <dgm:pt modelId="{25007B20-FC9F-4379-B6F7-F49B8983DC83}">
      <dgm:prSet custT="1"/>
      <dgm:spPr/>
      <dgm:t>
        <a:bodyPr/>
        <a:lstStyle/>
        <a:p>
          <a:r>
            <a:rPr lang="en-US" sz="1400" dirty="0">
              <a:solidFill>
                <a:schemeClr val="tx1"/>
              </a:solidFill>
            </a:rPr>
            <a:t>Students are </a:t>
          </a:r>
          <a:r>
            <a:rPr lang="en-US" sz="1400" b="1" dirty="0">
              <a:solidFill>
                <a:schemeClr val="tx1"/>
              </a:solidFill>
            </a:rPr>
            <a:t>not required to sign or submit any attendance forms</a:t>
          </a:r>
          <a:r>
            <a:rPr lang="en-US" sz="1400" dirty="0">
              <a:solidFill>
                <a:schemeClr val="tx1"/>
              </a:solidFill>
            </a:rPr>
            <a:t>.</a:t>
          </a:r>
        </a:p>
      </dgm:t>
    </dgm:pt>
    <dgm:pt modelId="{ADE6D349-A8C9-4457-AFF2-BC3F26DB0B4D}" type="parTrans" cxnId="{BDD9F54D-7BA2-486B-8AC6-F0C5EF44D051}">
      <dgm:prSet/>
      <dgm:spPr/>
      <dgm:t>
        <a:bodyPr/>
        <a:lstStyle/>
        <a:p>
          <a:endParaRPr lang="en-US"/>
        </a:p>
      </dgm:t>
    </dgm:pt>
    <dgm:pt modelId="{E27A00F3-9058-4134-9AB8-E2A4F9E03802}" type="sibTrans" cxnId="{BDD9F54D-7BA2-486B-8AC6-F0C5EF44D051}">
      <dgm:prSet/>
      <dgm:spPr/>
      <dgm:t>
        <a:bodyPr/>
        <a:lstStyle/>
        <a:p>
          <a:endParaRPr lang="en-US"/>
        </a:p>
      </dgm:t>
    </dgm:pt>
    <dgm:pt modelId="{96C60CF5-89B1-4B93-B76D-B3E6D2E2A75C}">
      <dgm:prSet custT="1"/>
      <dgm:spPr/>
      <dgm:t>
        <a:bodyPr/>
        <a:lstStyle/>
        <a:p>
          <a:r>
            <a:rPr lang="en-US" sz="1400" dirty="0">
              <a:solidFill>
                <a:schemeClr val="tx1"/>
              </a:solidFill>
            </a:rPr>
            <a:t>Students must submit their MCs or excuse letters (if any) if they fail to attend the briefing session or any of the weekly discussion sessions to avoid from being awarded a zero for attendance.</a:t>
          </a:r>
        </a:p>
      </dgm:t>
    </dgm:pt>
    <dgm:pt modelId="{D4F5F100-9600-4D80-AA82-3221CEF4DCA0}" type="parTrans" cxnId="{439F08C9-32AF-48A7-A265-3357D55CC59B}">
      <dgm:prSet/>
      <dgm:spPr/>
      <dgm:t>
        <a:bodyPr/>
        <a:lstStyle/>
        <a:p>
          <a:endParaRPr lang="en-US"/>
        </a:p>
      </dgm:t>
    </dgm:pt>
    <dgm:pt modelId="{8707072C-8800-4A6C-85AC-157AE02528B1}" type="sibTrans" cxnId="{439F08C9-32AF-48A7-A265-3357D55CC59B}">
      <dgm:prSet/>
      <dgm:spPr/>
      <dgm:t>
        <a:bodyPr/>
        <a:lstStyle/>
        <a:p>
          <a:endParaRPr lang="en-US"/>
        </a:p>
      </dgm:t>
    </dgm:pt>
    <dgm:pt modelId="{967145F8-2DF9-4FBA-9EA6-1F098DA40440}" type="pres">
      <dgm:prSet presAssocID="{E30EA1A1-194F-4F6C-8932-BE97BA2657CD}" presName="linear" presStyleCnt="0">
        <dgm:presLayoutVars>
          <dgm:animLvl val="lvl"/>
          <dgm:resizeHandles val="exact"/>
        </dgm:presLayoutVars>
      </dgm:prSet>
      <dgm:spPr/>
    </dgm:pt>
    <dgm:pt modelId="{7C416EED-5775-471F-A183-209951C42B71}" type="pres">
      <dgm:prSet presAssocID="{40D883F5-DDD3-4BFD-A7AE-BCB022A95D30}" presName="parentText" presStyleLbl="node1" presStyleIdx="0" presStyleCnt="4">
        <dgm:presLayoutVars>
          <dgm:chMax val="0"/>
          <dgm:bulletEnabled val="1"/>
        </dgm:presLayoutVars>
      </dgm:prSet>
      <dgm:spPr/>
    </dgm:pt>
    <dgm:pt modelId="{0620E6EC-5BFD-4CAA-9DAE-4FBF478070EB}" type="pres">
      <dgm:prSet presAssocID="{1749E1AF-659A-4956-9C33-1572C3F12C1C}" presName="spacer" presStyleCnt="0"/>
      <dgm:spPr/>
    </dgm:pt>
    <dgm:pt modelId="{AF146F46-5847-4579-BCD8-C7702AC9DABA}" type="pres">
      <dgm:prSet presAssocID="{3B14FF8C-BD7E-463A-BFC1-9FC869C21A0A}" presName="parentText" presStyleLbl="node1" presStyleIdx="1" presStyleCnt="4">
        <dgm:presLayoutVars>
          <dgm:chMax val="0"/>
          <dgm:bulletEnabled val="1"/>
        </dgm:presLayoutVars>
      </dgm:prSet>
      <dgm:spPr/>
    </dgm:pt>
    <dgm:pt modelId="{B442DD21-A04F-4EE7-A0E0-4FB7706BC1D2}" type="pres">
      <dgm:prSet presAssocID="{F6E719AE-B4A6-45E6-99B6-E0EBC2A593A9}" presName="spacer" presStyleCnt="0"/>
      <dgm:spPr/>
    </dgm:pt>
    <dgm:pt modelId="{D92B776B-BFD5-475E-95E2-8BEB695E11C0}" type="pres">
      <dgm:prSet presAssocID="{25007B20-FC9F-4379-B6F7-F49B8983DC83}" presName="parentText" presStyleLbl="node1" presStyleIdx="2" presStyleCnt="4">
        <dgm:presLayoutVars>
          <dgm:chMax val="0"/>
          <dgm:bulletEnabled val="1"/>
        </dgm:presLayoutVars>
      </dgm:prSet>
      <dgm:spPr/>
    </dgm:pt>
    <dgm:pt modelId="{51721075-6B49-4A32-A707-AB9232A58F98}" type="pres">
      <dgm:prSet presAssocID="{E27A00F3-9058-4134-9AB8-E2A4F9E03802}" presName="spacer" presStyleCnt="0"/>
      <dgm:spPr/>
    </dgm:pt>
    <dgm:pt modelId="{AC353818-68D5-4FEC-9BDC-8BF2A7FCA0C8}" type="pres">
      <dgm:prSet presAssocID="{96C60CF5-89B1-4B93-B76D-B3E6D2E2A75C}" presName="parentText" presStyleLbl="node1" presStyleIdx="3" presStyleCnt="4">
        <dgm:presLayoutVars>
          <dgm:chMax val="0"/>
          <dgm:bulletEnabled val="1"/>
        </dgm:presLayoutVars>
      </dgm:prSet>
      <dgm:spPr/>
    </dgm:pt>
  </dgm:ptLst>
  <dgm:cxnLst>
    <dgm:cxn modelId="{0FC7BE38-663B-4CE0-B061-C97959DE540D}" type="presOf" srcId="{40D883F5-DDD3-4BFD-A7AE-BCB022A95D30}" destId="{7C416EED-5775-471F-A183-209951C42B71}" srcOrd="0" destOrd="0" presId="urn:microsoft.com/office/officeart/2005/8/layout/vList2"/>
    <dgm:cxn modelId="{BDD9F54D-7BA2-486B-8AC6-F0C5EF44D051}" srcId="{E30EA1A1-194F-4F6C-8932-BE97BA2657CD}" destId="{25007B20-FC9F-4379-B6F7-F49B8983DC83}" srcOrd="2" destOrd="0" parTransId="{ADE6D349-A8C9-4457-AFF2-BC3F26DB0B4D}" sibTransId="{E27A00F3-9058-4134-9AB8-E2A4F9E03802}"/>
    <dgm:cxn modelId="{717B3E71-0EE5-4DAF-9ADA-CAA007F4B400}" type="presOf" srcId="{25007B20-FC9F-4379-B6F7-F49B8983DC83}" destId="{D92B776B-BFD5-475E-95E2-8BEB695E11C0}" srcOrd="0" destOrd="0" presId="urn:microsoft.com/office/officeart/2005/8/layout/vList2"/>
    <dgm:cxn modelId="{ABC42485-6DDD-428A-9ED0-E139B3205898}" srcId="{E30EA1A1-194F-4F6C-8932-BE97BA2657CD}" destId="{3B14FF8C-BD7E-463A-BFC1-9FC869C21A0A}" srcOrd="1" destOrd="0" parTransId="{9E16A1ED-7294-41BE-8E4D-5326BFA1BB52}" sibTransId="{F6E719AE-B4A6-45E6-99B6-E0EBC2A593A9}"/>
    <dgm:cxn modelId="{DA108490-455F-4E27-AD24-720AED2862B4}" type="presOf" srcId="{96C60CF5-89B1-4B93-B76D-B3E6D2E2A75C}" destId="{AC353818-68D5-4FEC-9BDC-8BF2A7FCA0C8}" srcOrd="0" destOrd="0" presId="urn:microsoft.com/office/officeart/2005/8/layout/vList2"/>
    <dgm:cxn modelId="{A08EEA9E-090A-471A-9998-1BC33118FF39}" srcId="{E30EA1A1-194F-4F6C-8932-BE97BA2657CD}" destId="{40D883F5-DDD3-4BFD-A7AE-BCB022A95D30}" srcOrd="0" destOrd="0" parTransId="{D78DDBA1-3AA8-4C31-BF8E-3D9934D9780A}" sibTransId="{1749E1AF-659A-4956-9C33-1572C3F12C1C}"/>
    <dgm:cxn modelId="{439F08C9-32AF-48A7-A265-3357D55CC59B}" srcId="{E30EA1A1-194F-4F6C-8932-BE97BA2657CD}" destId="{96C60CF5-89B1-4B93-B76D-B3E6D2E2A75C}" srcOrd="3" destOrd="0" parTransId="{D4F5F100-9600-4D80-AA82-3221CEF4DCA0}" sibTransId="{8707072C-8800-4A6C-85AC-157AE02528B1}"/>
    <dgm:cxn modelId="{CA402BD1-04CF-4A76-8E1D-B1D6815B27B0}" type="presOf" srcId="{E30EA1A1-194F-4F6C-8932-BE97BA2657CD}" destId="{967145F8-2DF9-4FBA-9EA6-1F098DA40440}" srcOrd="0" destOrd="0" presId="urn:microsoft.com/office/officeart/2005/8/layout/vList2"/>
    <dgm:cxn modelId="{A7EBF6EB-67FC-44EB-B665-01255B362275}" type="presOf" srcId="{3B14FF8C-BD7E-463A-BFC1-9FC869C21A0A}" destId="{AF146F46-5847-4579-BCD8-C7702AC9DABA}" srcOrd="0" destOrd="0" presId="urn:microsoft.com/office/officeart/2005/8/layout/vList2"/>
    <dgm:cxn modelId="{8300FCF4-669B-4357-A404-D87FC1FCF9AC}" type="presParOf" srcId="{967145F8-2DF9-4FBA-9EA6-1F098DA40440}" destId="{7C416EED-5775-471F-A183-209951C42B71}" srcOrd="0" destOrd="0" presId="urn:microsoft.com/office/officeart/2005/8/layout/vList2"/>
    <dgm:cxn modelId="{D8441EDC-6E3D-4C81-A639-1E58A03F4003}" type="presParOf" srcId="{967145F8-2DF9-4FBA-9EA6-1F098DA40440}" destId="{0620E6EC-5BFD-4CAA-9DAE-4FBF478070EB}" srcOrd="1" destOrd="0" presId="urn:microsoft.com/office/officeart/2005/8/layout/vList2"/>
    <dgm:cxn modelId="{01221609-7C9D-43ED-81FA-0CB4D4E6483B}" type="presParOf" srcId="{967145F8-2DF9-4FBA-9EA6-1F098DA40440}" destId="{AF146F46-5847-4579-BCD8-C7702AC9DABA}" srcOrd="2" destOrd="0" presId="urn:microsoft.com/office/officeart/2005/8/layout/vList2"/>
    <dgm:cxn modelId="{125458C0-2C15-4A9C-A25C-A95D31F2A979}" type="presParOf" srcId="{967145F8-2DF9-4FBA-9EA6-1F098DA40440}" destId="{B442DD21-A04F-4EE7-A0E0-4FB7706BC1D2}" srcOrd="3" destOrd="0" presId="urn:microsoft.com/office/officeart/2005/8/layout/vList2"/>
    <dgm:cxn modelId="{70DA7C0C-A31C-4A5A-BE27-D85743DA1E18}" type="presParOf" srcId="{967145F8-2DF9-4FBA-9EA6-1F098DA40440}" destId="{D92B776B-BFD5-475E-95E2-8BEB695E11C0}" srcOrd="4" destOrd="0" presId="urn:microsoft.com/office/officeart/2005/8/layout/vList2"/>
    <dgm:cxn modelId="{AC4EFF85-0BCF-4199-B6B3-C9A59C316A14}" type="presParOf" srcId="{967145F8-2DF9-4FBA-9EA6-1F098DA40440}" destId="{51721075-6B49-4A32-A707-AB9232A58F98}" srcOrd="5" destOrd="0" presId="urn:microsoft.com/office/officeart/2005/8/layout/vList2"/>
    <dgm:cxn modelId="{F01E07E1-B45E-4720-BDEF-04CB5D0CD776}" type="presParOf" srcId="{967145F8-2DF9-4FBA-9EA6-1F098DA40440}" destId="{AC353818-68D5-4FEC-9BDC-8BF2A7FCA0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0EA1A1-194F-4F6C-8932-BE97BA2657C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528ABA0-9149-4C0A-981E-83836EAC7484}">
      <dgm:prSet/>
      <dgm:spPr/>
      <dgm:t>
        <a:bodyPr/>
        <a:lstStyle/>
        <a:p>
          <a:r>
            <a:rPr lang="en-US" dirty="0">
              <a:solidFill>
                <a:schemeClr val="tx1"/>
              </a:solidFill>
            </a:rPr>
            <a:t>(B) Completion of weekly task(s) (100%)</a:t>
          </a:r>
          <a:endParaRPr lang="en-MY" dirty="0">
            <a:solidFill>
              <a:schemeClr val="tx1"/>
            </a:solidFill>
          </a:endParaRPr>
        </a:p>
      </dgm:t>
    </dgm:pt>
    <dgm:pt modelId="{8238924F-02AF-4879-A046-1F421C9A9FC1}" type="parTrans" cxnId="{19750BF5-A846-4937-97E8-1BC5C493F4AD}">
      <dgm:prSet/>
      <dgm:spPr/>
      <dgm:t>
        <a:bodyPr/>
        <a:lstStyle/>
        <a:p>
          <a:endParaRPr lang="en-MY"/>
        </a:p>
      </dgm:t>
    </dgm:pt>
    <dgm:pt modelId="{C8DEBEAE-ED25-4BDB-A921-2C20931D52C3}" type="sibTrans" cxnId="{19750BF5-A846-4937-97E8-1BC5C493F4AD}">
      <dgm:prSet/>
      <dgm:spPr/>
      <dgm:t>
        <a:bodyPr/>
        <a:lstStyle/>
        <a:p>
          <a:endParaRPr lang="en-MY"/>
        </a:p>
      </dgm:t>
    </dgm:pt>
    <dgm:pt modelId="{BD2F3FFC-00AB-45A3-8FAB-150707A7A8BD}">
      <dgm:prSet/>
      <dgm:spPr/>
      <dgm:t>
        <a:bodyPr/>
        <a:lstStyle/>
        <a:p>
          <a:r>
            <a:rPr lang="en-US" dirty="0">
              <a:solidFill>
                <a:schemeClr val="tx1"/>
              </a:solidFill>
            </a:rPr>
            <a:t>Submission of all tasks before the deadlines</a:t>
          </a:r>
        </a:p>
      </dgm:t>
    </dgm:pt>
    <dgm:pt modelId="{B1C9E749-D21F-4F21-A23E-1FAA9F5E078C}" type="parTrans" cxnId="{101D1C88-775D-4E71-9AEF-61F2A78FA7A3}">
      <dgm:prSet/>
      <dgm:spPr/>
      <dgm:t>
        <a:bodyPr/>
        <a:lstStyle/>
        <a:p>
          <a:endParaRPr lang="en-MY"/>
        </a:p>
      </dgm:t>
    </dgm:pt>
    <dgm:pt modelId="{A47E7938-0C4E-4F2F-923E-61B75EB58D6E}" type="sibTrans" cxnId="{101D1C88-775D-4E71-9AEF-61F2A78FA7A3}">
      <dgm:prSet/>
      <dgm:spPr/>
      <dgm:t>
        <a:bodyPr/>
        <a:lstStyle/>
        <a:p>
          <a:endParaRPr lang="en-MY"/>
        </a:p>
      </dgm:t>
    </dgm:pt>
    <dgm:pt modelId="{A3D06C58-395B-4F17-BAA5-D23BA8F23402}">
      <dgm:prSet/>
      <dgm:spPr/>
      <dgm:t>
        <a:bodyPr/>
        <a:lstStyle/>
        <a:p>
          <a:r>
            <a:rPr lang="en-US" dirty="0">
              <a:solidFill>
                <a:schemeClr val="tx1"/>
              </a:solidFill>
            </a:rPr>
            <a:t>Active participation in the group discussions</a:t>
          </a:r>
        </a:p>
      </dgm:t>
    </dgm:pt>
    <dgm:pt modelId="{BFDF9780-4F78-4961-8D25-FF7774E98958}" type="parTrans" cxnId="{5F741582-E2F2-46B6-B6DC-B16C392B4906}">
      <dgm:prSet/>
      <dgm:spPr/>
      <dgm:t>
        <a:bodyPr/>
        <a:lstStyle/>
        <a:p>
          <a:endParaRPr lang="en-MY"/>
        </a:p>
      </dgm:t>
    </dgm:pt>
    <dgm:pt modelId="{8B6E2F2B-2D65-44B7-8536-E38B8F904466}" type="sibTrans" cxnId="{5F741582-E2F2-46B6-B6DC-B16C392B4906}">
      <dgm:prSet/>
      <dgm:spPr/>
      <dgm:t>
        <a:bodyPr/>
        <a:lstStyle/>
        <a:p>
          <a:endParaRPr lang="en-MY"/>
        </a:p>
      </dgm:t>
    </dgm:pt>
    <dgm:pt modelId="{27E6875F-98F0-49ED-9BC0-D86A5375E66F}">
      <dgm:prSet/>
      <dgm:spPr/>
      <dgm:t>
        <a:bodyPr/>
        <a:lstStyle/>
        <a:p>
          <a:r>
            <a:rPr lang="en-US" b="1" dirty="0">
              <a:solidFill>
                <a:schemeClr val="tx1"/>
              </a:solidFill>
            </a:rPr>
            <a:t>(A) 100% + (B) 100% / 2 = 100%  </a:t>
          </a:r>
          <a:endParaRPr lang="en-US" dirty="0">
            <a:solidFill>
              <a:schemeClr val="tx1"/>
            </a:solidFill>
          </a:endParaRPr>
        </a:p>
      </dgm:t>
    </dgm:pt>
    <dgm:pt modelId="{9C30C8DB-3A4E-48E6-AF0F-CF3584A32F72}" type="parTrans" cxnId="{7F14AF12-1BF6-4797-8948-202471655ECA}">
      <dgm:prSet/>
      <dgm:spPr/>
      <dgm:t>
        <a:bodyPr/>
        <a:lstStyle/>
        <a:p>
          <a:endParaRPr lang="en-MY"/>
        </a:p>
      </dgm:t>
    </dgm:pt>
    <dgm:pt modelId="{CAD978F2-2CBF-4109-9696-8C58689B52D8}" type="sibTrans" cxnId="{7F14AF12-1BF6-4797-8948-202471655ECA}">
      <dgm:prSet/>
      <dgm:spPr/>
      <dgm:t>
        <a:bodyPr/>
        <a:lstStyle/>
        <a:p>
          <a:endParaRPr lang="en-MY"/>
        </a:p>
      </dgm:t>
    </dgm:pt>
    <dgm:pt modelId="{14239050-DEFA-4655-8026-1AFC3D79A4ED}">
      <dgm:prSet/>
      <dgm:spPr/>
      <dgm:t>
        <a:bodyPr/>
        <a:lstStyle/>
        <a:p>
          <a:r>
            <a:rPr lang="en-US" dirty="0">
              <a:solidFill>
                <a:schemeClr val="tx1"/>
              </a:solidFill>
            </a:rPr>
            <a:t>80% and above = M (</a:t>
          </a:r>
          <a:r>
            <a:rPr lang="en-US" dirty="0" err="1">
              <a:solidFill>
                <a:schemeClr val="tx1"/>
              </a:solidFill>
            </a:rPr>
            <a:t>memuaskan</a:t>
          </a:r>
          <a:r>
            <a:rPr lang="en-US" dirty="0">
              <a:solidFill>
                <a:schemeClr val="tx1"/>
              </a:solidFill>
            </a:rPr>
            <a:t>/satisfactory = Pass)</a:t>
          </a:r>
        </a:p>
      </dgm:t>
    </dgm:pt>
    <dgm:pt modelId="{61924838-E4A1-491B-B783-4C6EC495C1AB}" type="parTrans" cxnId="{B48B3690-0D5E-4346-9E8A-A48A81B07596}">
      <dgm:prSet/>
      <dgm:spPr/>
      <dgm:t>
        <a:bodyPr/>
        <a:lstStyle/>
        <a:p>
          <a:endParaRPr lang="en-MY"/>
        </a:p>
      </dgm:t>
    </dgm:pt>
    <dgm:pt modelId="{8BB2F049-BA7E-41E8-9C70-29476253F384}" type="sibTrans" cxnId="{B48B3690-0D5E-4346-9E8A-A48A81B07596}">
      <dgm:prSet/>
      <dgm:spPr/>
      <dgm:t>
        <a:bodyPr/>
        <a:lstStyle/>
        <a:p>
          <a:endParaRPr lang="en-MY"/>
        </a:p>
      </dgm:t>
    </dgm:pt>
    <dgm:pt modelId="{24546935-71D8-4570-B4D9-E8C518DECA9C}">
      <dgm:prSet/>
      <dgm:spPr/>
      <dgm:t>
        <a:bodyPr/>
        <a:lstStyle/>
        <a:p>
          <a:pPr marR="0" eaLnBrk="1" fontAlgn="auto" latinLnBrk="0" hangingPunct="1">
            <a:buClrTx/>
            <a:buSzTx/>
            <a:buFontTx/>
            <a:buNone/>
            <a:tabLst/>
            <a:defRPr/>
          </a:pPr>
          <a:r>
            <a:rPr lang="en-US" dirty="0">
              <a:solidFill>
                <a:schemeClr val="tx1"/>
              </a:solidFill>
            </a:rPr>
            <a:t>79% and lower = TM (</a:t>
          </a:r>
          <a:r>
            <a:rPr lang="en-US" dirty="0" err="1">
              <a:solidFill>
                <a:schemeClr val="tx1"/>
              </a:solidFill>
            </a:rPr>
            <a:t>tidak</a:t>
          </a:r>
          <a:r>
            <a:rPr lang="en-US" dirty="0">
              <a:solidFill>
                <a:schemeClr val="tx1"/>
              </a:solidFill>
            </a:rPr>
            <a:t> </a:t>
          </a:r>
          <a:r>
            <a:rPr lang="en-US" dirty="0" err="1">
              <a:solidFill>
                <a:schemeClr val="tx1"/>
              </a:solidFill>
            </a:rPr>
            <a:t>memuaskan</a:t>
          </a:r>
          <a:r>
            <a:rPr lang="en-US" dirty="0">
              <a:solidFill>
                <a:schemeClr val="tx1"/>
              </a:solidFill>
            </a:rPr>
            <a:t>/non satisfactory = Fail)</a:t>
          </a:r>
        </a:p>
      </dgm:t>
    </dgm:pt>
    <dgm:pt modelId="{CDEFF2CC-9908-4CBC-A696-D5B14AEB0BBD}" type="parTrans" cxnId="{0478435D-8F40-43B6-AB8E-139186CCE6FA}">
      <dgm:prSet/>
      <dgm:spPr/>
      <dgm:t>
        <a:bodyPr/>
        <a:lstStyle/>
        <a:p>
          <a:endParaRPr lang="en-MY"/>
        </a:p>
      </dgm:t>
    </dgm:pt>
    <dgm:pt modelId="{844776C2-3CDF-4828-9169-F9004C360656}" type="sibTrans" cxnId="{0478435D-8F40-43B6-AB8E-139186CCE6FA}">
      <dgm:prSet/>
      <dgm:spPr/>
      <dgm:t>
        <a:bodyPr/>
        <a:lstStyle/>
        <a:p>
          <a:endParaRPr lang="en-MY"/>
        </a:p>
      </dgm:t>
    </dgm:pt>
    <dgm:pt modelId="{967145F8-2DF9-4FBA-9EA6-1F098DA40440}" type="pres">
      <dgm:prSet presAssocID="{E30EA1A1-194F-4F6C-8932-BE97BA2657CD}" presName="linear" presStyleCnt="0">
        <dgm:presLayoutVars>
          <dgm:animLvl val="lvl"/>
          <dgm:resizeHandles val="exact"/>
        </dgm:presLayoutVars>
      </dgm:prSet>
      <dgm:spPr/>
    </dgm:pt>
    <dgm:pt modelId="{5A06D619-B506-42B8-B665-E7255D8470FE}" type="pres">
      <dgm:prSet presAssocID="{E528ABA0-9149-4C0A-981E-83836EAC7484}" presName="parentText" presStyleLbl="node1" presStyleIdx="0" presStyleCnt="6">
        <dgm:presLayoutVars>
          <dgm:chMax val="0"/>
          <dgm:bulletEnabled val="1"/>
        </dgm:presLayoutVars>
      </dgm:prSet>
      <dgm:spPr/>
    </dgm:pt>
    <dgm:pt modelId="{D572F859-862B-44F0-BBAC-F84978DB2484}" type="pres">
      <dgm:prSet presAssocID="{C8DEBEAE-ED25-4BDB-A921-2C20931D52C3}" presName="spacer" presStyleCnt="0"/>
      <dgm:spPr/>
    </dgm:pt>
    <dgm:pt modelId="{95E9EC55-5BC8-4EA9-B72F-3F36E4120ADD}" type="pres">
      <dgm:prSet presAssocID="{BD2F3FFC-00AB-45A3-8FAB-150707A7A8BD}" presName="parentText" presStyleLbl="node1" presStyleIdx="1" presStyleCnt="6">
        <dgm:presLayoutVars>
          <dgm:chMax val="0"/>
          <dgm:bulletEnabled val="1"/>
        </dgm:presLayoutVars>
      </dgm:prSet>
      <dgm:spPr/>
    </dgm:pt>
    <dgm:pt modelId="{1FDCD0CB-309D-4573-BB68-10454E80E80E}" type="pres">
      <dgm:prSet presAssocID="{A47E7938-0C4E-4F2F-923E-61B75EB58D6E}" presName="spacer" presStyleCnt="0"/>
      <dgm:spPr/>
    </dgm:pt>
    <dgm:pt modelId="{19F30F9D-2A4A-474E-80CA-E763AAC6E7F8}" type="pres">
      <dgm:prSet presAssocID="{A3D06C58-395B-4F17-BAA5-D23BA8F23402}" presName="parentText" presStyleLbl="node1" presStyleIdx="2" presStyleCnt="6">
        <dgm:presLayoutVars>
          <dgm:chMax val="0"/>
          <dgm:bulletEnabled val="1"/>
        </dgm:presLayoutVars>
      </dgm:prSet>
      <dgm:spPr/>
    </dgm:pt>
    <dgm:pt modelId="{317783C7-31E7-442B-8125-EAA52047AEBF}" type="pres">
      <dgm:prSet presAssocID="{8B6E2F2B-2D65-44B7-8536-E38B8F904466}" presName="spacer" presStyleCnt="0"/>
      <dgm:spPr/>
    </dgm:pt>
    <dgm:pt modelId="{6BCD71F8-0C37-4954-A8A9-B9C463FB3A4C}" type="pres">
      <dgm:prSet presAssocID="{27E6875F-98F0-49ED-9BC0-D86A5375E66F}" presName="parentText" presStyleLbl="node1" presStyleIdx="3" presStyleCnt="6">
        <dgm:presLayoutVars>
          <dgm:chMax val="0"/>
          <dgm:bulletEnabled val="1"/>
        </dgm:presLayoutVars>
      </dgm:prSet>
      <dgm:spPr/>
    </dgm:pt>
    <dgm:pt modelId="{BC139A60-52BE-4EA3-B530-39A96EBD0A98}" type="pres">
      <dgm:prSet presAssocID="{CAD978F2-2CBF-4109-9696-8C58689B52D8}" presName="spacer" presStyleCnt="0"/>
      <dgm:spPr/>
    </dgm:pt>
    <dgm:pt modelId="{E99264F0-C359-4C8D-9240-1AC0B389C82C}" type="pres">
      <dgm:prSet presAssocID="{14239050-DEFA-4655-8026-1AFC3D79A4ED}" presName="parentText" presStyleLbl="node1" presStyleIdx="4" presStyleCnt="6">
        <dgm:presLayoutVars>
          <dgm:chMax val="0"/>
          <dgm:bulletEnabled val="1"/>
        </dgm:presLayoutVars>
      </dgm:prSet>
      <dgm:spPr/>
    </dgm:pt>
    <dgm:pt modelId="{A3BB8ABC-ECF5-45B5-A4BB-FFDFF7D2EE02}" type="pres">
      <dgm:prSet presAssocID="{8BB2F049-BA7E-41E8-9C70-29476253F384}" presName="spacer" presStyleCnt="0"/>
      <dgm:spPr/>
    </dgm:pt>
    <dgm:pt modelId="{F6D967E4-4D89-4120-857E-C2DC4AA1BCFD}" type="pres">
      <dgm:prSet presAssocID="{24546935-71D8-4570-B4D9-E8C518DECA9C}" presName="parentText" presStyleLbl="node1" presStyleIdx="5" presStyleCnt="6">
        <dgm:presLayoutVars>
          <dgm:chMax val="0"/>
          <dgm:bulletEnabled val="1"/>
        </dgm:presLayoutVars>
      </dgm:prSet>
      <dgm:spPr/>
    </dgm:pt>
  </dgm:ptLst>
  <dgm:cxnLst>
    <dgm:cxn modelId="{7F14AF12-1BF6-4797-8948-202471655ECA}" srcId="{E30EA1A1-194F-4F6C-8932-BE97BA2657CD}" destId="{27E6875F-98F0-49ED-9BC0-D86A5375E66F}" srcOrd="3" destOrd="0" parTransId="{9C30C8DB-3A4E-48E6-AF0F-CF3584A32F72}" sibTransId="{CAD978F2-2CBF-4109-9696-8C58689B52D8}"/>
    <dgm:cxn modelId="{AC91831D-FF69-48FC-A00E-917CDE1BB557}" type="presOf" srcId="{14239050-DEFA-4655-8026-1AFC3D79A4ED}" destId="{E99264F0-C359-4C8D-9240-1AC0B389C82C}" srcOrd="0" destOrd="0" presId="urn:microsoft.com/office/officeart/2005/8/layout/vList2"/>
    <dgm:cxn modelId="{0478435D-8F40-43B6-AB8E-139186CCE6FA}" srcId="{E30EA1A1-194F-4F6C-8932-BE97BA2657CD}" destId="{24546935-71D8-4570-B4D9-E8C518DECA9C}" srcOrd="5" destOrd="0" parTransId="{CDEFF2CC-9908-4CBC-A696-D5B14AEB0BBD}" sibTransId="{844776C2-3CDF-4828-9169-F9004C360656}"/>
    <dgm:cxn modelId="{A5FE0267-3D63-419C-9144-1D03BE298137}" type="presOf" srcId="{27E6875F-98F0-49ED-9BC0-D86A5375E66F}" destId="{6BCD71F8-0C37-4954-A8A9-B9C463FB3A4C}" srcOrd="0" destOrd="0" presId="urn:microsoft.com/office/officeart/2005/8/layout/vList2"/>
    <dgm:cxn modelId="{5F741582-E2F2-46B6-B6DC-B16C392B4906}" srcId="{E30EA1A1-194F-4F6C-8932-BE97BA2657CD}" destId="{A3D06C58-395B-4F17-BAA5-D23BA8F23402}" srcOrd="2" destOrd="0" parTransId="{BFDF9780-4F78-4961-8D25-FF7774E98958}" sibTransId="{8B6E2F2B-2D65-44B7-8536-E38B8F904466}"/>
    <dgm:cxn modelId="{101D1C88-775D-4E71-9AEF-61F2A78FA7A3}" srcId="{E30EA1A1-194F-4F6C-8932-BE97BA2657CD}" destId="{BD2F3FFC-00AB-45A3-8FAB-150707A7A8BD}" srcOrd="1" destOrd="0" parTransId="{B1C9E749-D21F-4F21-A23E-1FAA9F5E078C}" sibTransId="{A47E7938-0C4E-4F2F-923E-61B75EB58D6E}"/>
    <dgm:cxn modelId="{B48B3690-0D5E-4346-9E8A-A48A81B07596}" srcId="{E30EA1A1-194F-4F6C-8932-BE97BA2657CD}" destId="{14239050-DEFA-4655-8026-1AFC3D79A4ED}" srcOrd="4" destOrd="0" parTransId="{61924838-E4A1-491B-B783-4C6EC495C1AB}" sibTransId="{8BB2F049-BA7E-41E8-9C70-29476253F384}"/>
    <dgm:cxn modelId="{CF6BB5B8-D5DD-4039-B7ED-6BC5720FD726}" type="presOf" srcId="{BD2F3FFC-00AB-45A3-8FAB-150707A7A8BD}" destId="{95E9EC55-5BC8-4EA9-B72F-3F36E4120ADD}" srcOrd="0" destOrd="0" presId="urn:microsoft.com/office/officeart/2005/8/layout/vList2"/>
    <dgm:cxn modelId="{4CD91DC5-A177-4DDA-8ED5-DA6A04E4BD04}" type="presOf" srcId="{A3D06C58-395B-4F17-BAA5-D23BA8F23402}" destId="{19F30F9D-2A4A-474E-80CA-E763AAC6E7F8}" srcOrd="0" destOrd="0" presId="urn:microsoft.com/office/officeart/2005/8/layout/vList2"/>
    <dgm:cxn modelId="{EE3382C8-0C0E-4C00-ACF2-C51C21874ECF}" type="presOf" srcId="{24546935-71D8-4570-B4D9-E8C518DECA9C}" destId="{F6D967E4-4D89-4120-857E-C2DC4AA1BCFD}" srcOrd="0" destOrd="0" presId="urn:microsoft.com/office/officeart/2005/8/layout/vList2"/>
    <dgm:cxn modelId="{CA402BD1-04CF-4A76-8E1D-B1D6815B27B0}" type="presOf" srcId="{E30EA1A1-194F-4F6C-8932-BE97BA2657CD}" destId="{967145F8-2DF9-4FBA-9EA6-1F098DA40440}" srcOrd="0" destOrd="0" presId="urn:microsoft.com/office/officeart/2005/8/layout/vList2"/>
    <dgm:cxn modelId="{B5CEB3DE-312D-47AE-B889-1E11E7B45F99}" type="presOf" srcId="{E528ABA0-9149-4C0A-981E-83836EAC7484}" destId="{5A06D619-B506-42B8-B665-E7255D8470FE}" srcOrd="0" destOrd="0" presId="urn:microsoft.com/office/officeart/2005/8/layout/vList2"/>
    <dgm:cxn modelId="{19750BF5-A846-4937-97E8-1BC5C493F4AD}" srcId="{E30EA1A1-194F-4F6C-8932-BE97BA2657CD}" destId="{E528ABA0-9149-4C0A-981E-83836EAC7484}" srcOrd="0" destOrd="0" parTransId="{8238924F-02AF-4879-A046-1F421C9A9FC1}" sibTransId="{C8DEBEAE-ED25-4BDB-A921-2C20931D52C3}"/>
    <dgm:cxn modelId="{3E090907-26E0-402F-9D47-0505748787C5}" type="presParOf" srcId="{967145F8-2DF9-4FBA-9EA6-1F098DA40440}" destId="{5A06D619-B506-42B8-B665-E7255D8470FE}" srcOrd="0" destOrd="0" presId="urn:microsoft.com/office/officeart/2005/8/layout/vList2"/>
    <dgm:cxn modelId="{A959D395-D914-495C-BAF4-4788C16CB47A}" type="presParOf" srcId="{967145F8-2DF9-4FBA-9EA6-1F098DA40440}" destId="{D572F859-862B-44F0-BBAC-F84978DB2484}" srcOrd="1" destOrd="0" presId="urn:microsoft.com/office/officeart/2005/8/layout/vList2"/>
    <dgm:cxn modelId="{26352704-8436-44CC-8FB9-017251B2218E}" type="presParOf" srcId="{967145F8-2DF9-4FBA-9EA6-1F098DA40440}" destId="{95E9EC55-5BC8-4EA9-B72F-3F36E4120ADD}" srcOrd="2" destOrd="0" presId="urn:microsoft.com/office/officeart/2005/8/layout/vList2"/>
    <dgm:cxn modelId="{34F1B267-F9CB-47AD-B13A-5F7CE878748E}" type="presParOf" srcId="{967145F8-2DF9-4FBA-9EA6-1F098DA40440}" destId="{1FDCD0CB-309D-4573-BB68-10454E80E80E}" srcOrd="3" destOrd="0" presId="urn:microsoft.com/office/officeart/2005/8/layout/vList2"/>
    <dgm:cxn modelId="{A1D92ACF-AFB6-42F9-B914-3E392EC4D5B0}" type="presParOf" srcId="{967145F8-2DF9-4FBA-9EA6-1F098DA40440}" destId="{19F30F9D-2A4A-474E-80CA-E763AAC6E7F8}" srcOrd="4" destOrd="0" presId="urn:microsoft.com/office/officeart/2005/8/layout/vList2"/>
    <dgm:cxn modelId="{1C180654-FC67-419F-B659-4300DCB21BEC}" type="presParOf" srcId="{967145F8-2DF9-4FBA-9EA6-1F098DA40440}" destId="{317783C7-31E7-442B-8125-EAA52047AEBF}" srcOrd="5" destOrd="0" presId="urn:microsoft.com/office/officeart/2005/8/layout/vList2"/>
    <dgm:cxn modelId="{B3C98B8A-45D0-41CF-AD8C-054267F082C1}" type="presParOf" srcId="{967145F8-2DF9-4FBA-9EA6-1F098DA40440}" destId="{6BCD71F8-0C37-4954-A8A9-B9C463FB3A4C}" srcOrd="6" destOrd="0" presId="urn:microsoft.com/office/officeart/2005/8/layout/vList2"/>
    <dgm:cxn modelId="{541231D7-818A-47B1-8D01-C9AB1F1B7F60}" type="presParOf" srcId="{967145F8-2DF9-4FBA-9EA6-1F098DA40440}" destId="{BC139A60-52BE-4EA3-B530-39A96EBD0A98}" srcOrd="7" destOrd="0" presId="urn:microsoft.com/office/officeart/2005/8/layout/vList2"/>
    <dgm:cxn modelId="{8C4876A1-9511-4A96-AB4E-6295174E8241}" type="presParOf" srcId="{967145F8-2DF9-4FBA-9EA6-1F098DA40440}" destId="{E99264F0-C359-4C8D-9240-1AC0B389C82C}" srcOrd="8" destOrd="0" presId="urn:microsoft.com/office/officeart/2005/8/layout/vList2"/>
    <dgm:cxn modelId="{96560C1C-0A1B-40E8-B758-19C73326C72F}" type="presParOf" srcId="{967145F8-2DF9-4FBA-9EA6-1F098DA40440}" destId="{A3BB8ABC-ECF5-45B5-A4BB-FFDFF7D2EE02}" srcOrd="9" destOrd="0" presId="urn:microsoft.com/office/officeart/2005/8/layout/vList2"/>
    <dgm:cxn modelId="{0DA3EDB2-9E3A-438B-9EB2-47031F05D2DF}" type="presParOf" srcId="{967145F8-2DF9-4FBA-9EA6-1F098DA40440}" destId="{F6D967E4-4D89-4120-857E-C2DC4AA1BCF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1097EF-15FB-408B-AE1A-DBF19B167F49}"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860E8102-5C92-47B3-A7BF-117D5F67FE1C}">
      <dgm:prSet/>
      <dgm:spPr/>
      <dgm:t>
        <a:bodyPr/>
        <a:lstStyle/>
        <a:p>
          <a:r>
            <a:rPr lang="en-US" dirty="0"/>
            <a:t>Please check out the FAQ section in the site. </a:t>
          </a:r>
        </a:p>
      </dgm:t>
    </dgm:pt>
    <dgm:pt modelId="{7D387FA3-1326-4DA8-8522-8FC744088FC8}" type="parTrans" cxnId="{0AE1CCC9-7C91-40D7-8EF0-203E3D354782}">
      <dgm:prSet/>
      <dgm:spPr/>
      <dgm:t>
        <a:bodyPr/>
        <a:lstStyle/>
        <a:p>
          <a:endParaRPr lang="en-US"/>
        </a:p>
      </dgm:t>
    </dgm:pt>
    <dgm:pt modelId="{6223F2DC-91B7-4ADA-AD13-9D11FD9133CB}" type="sibTrans" cxnId="{0AE1CCC9-7C91-40D7-8EF0-203E3D354782}">
      <dgm:prSet/>
      <dgm:spPr/>
      <dgm:t>
        <a:bodyPr/>
        <a:lstStyle/>
        <a:p>
          <a:endParaRPr lang="en-US"/>
        </a:p>
      </dgm:t>
    </dgm:pt>
    <dgm:pt modelId="{7ED65E9C-1DEB-4855-B161-867DE7D9D543}">
      <dgm:prSet/>
      <dgm:spPr/>
      <dgm:t>
        <a:bodyPr/>
        <a:lstStyle/>
        <a:p>
          <a:r>
            <a:rPr lang="en-US"/>
            <a:t>If you still cannot find the answer to your question, please contact your instructor directly or send an email to </a:t>
          </a:r>
          <a:r>
            <a:rPr lang="en-US" b="1">
              <a:hlinkClick xmlns:r="http://schemas.openxmlformats.org/officeDocument/2006/relationships" r:id="rId1">
                <a:extLst>
                  <a:ext uri="{A12FA001-AC4F-418D-AE19-62706E023703}">
                    <ahyp:hlinkClr xmlns:ahyp="http://schemas.microsoft.com/office/drawing/2018/hyperlinkcolor" val="tx"/>
                  </a:ext>
                </a:extLst>
              </a:hlinkClick>
            </a:rPr>
            <a:t>laxteam.upm@gmail.com</a:t>
          </a:r>
          <a:endParaRPr lang="en-US" b="1"/>
        </a:p>
      </dgm:t>
    </dgm:pt>
    <dgm:pt modelId="{148FC0DE-9B11-483D-91B4-88EB00F9BE01}" type="parTrans" cxnId="{A8C605EC-3687-4FB9-922D-BA2C671963ED}">
      <dgm:prSet/>
      <dgm:spPr/>
      <dgm:t>
        <a:bodyPr/>
        <a:lstStyle/>
        <a:p>
          <a:endParaRPr lang="en-US"/>
        </a:p>
      </dgm:t>
    </dgm:pt>
    <dgm:pt modelId="{4FDF34EF-9039-43CC-92CF-F3C17798B6EE}" type="sibTrans" cxnId="{A8C605EC-3687-4FB9-922D-BA2C671963ED}">
      <dgm:prSet/>
      <dgm:spPr/>
      <dgm:t>
        <a:bodyPr/>
        <a:lstStyle/>
        <a:p>
          <a:endParaRPr lang="en-US"/>
        </a:p>
      </dgm:t>
    </dgm:pt>
    <dgm:pt modelId="{6D4146EE-8F5C-414C-8350-02051ACA03F3}" type="pres">
      <dgm:prSet presAssocID="{3E1097EF-15FB-408B-AE1A-DBF19B167F49}" presName="vert0" presStyleCnt="0">
        <dgm:presLayoutVars>
          <dgm:dir/>
          <dgm:animOne val="branch"/>
          <dgm:animLvl val="lvl"/>
        </dgm:presLayoutVars>
      </dgm:prSet>
      <dgm:spPr/>
    </dgm:pt>
    <dgm:pt modelId="{281BE038-647C-42CA-893B-2A59E0DA64FC}" type="pres">
      <dgm:prSet presAssocID="{860E8102-5C92-47B3-A7BF-117D5F67FE1C}" presName="thickLine" presStyleLbl="alignNode1" presStyleIdx="0" presStyleCnt="2"/>
      <dgm:spPr/>
    </dgm:pt>
    <dgm:pt modelId="{EC50A07A-C751-41A8-8792-69CF150333E7}" type="pres">
      <dgm:prSet presAssocID="{860E8102-5C92-47B3-A7BF-117D5F67FE1C}" presName="horz1" presStyleCnt="0"/>
      <dgm:spPr/>
    </dgm:pt>
    <dgm:pt modelId="{3622D7D2-2376-412C-9212-C34163B68FDD}" type="pres">
      <dgm:prSet presAssocID="{860E8102-5C92-47B3-A7BF-117D5F67FE1C}" presName="tx1" presStyleLbl="revTx" presStyleIdx="0" presStyleCnt="2"/>
      <dgm:spPr/>
    </dgm:pt>
    <dgm:pt modelId="{0E1C1D33-30A8-4472-9F26-D7623C3048F7}" type="pres">
      <dgm:prSet presAssocID="{860E8102-5C92-47B3-A7BF-117D5F67FE1C}" presName="vert1" presStyleCnt="0"/>
      <dgm:spPr/>
    </dgm:pt>
    <dgm:pt modelId="{92901083-C89F-4380-9632-9598C3C4E199}" type="pres">
      <dgm:prSet presAssocID="{7ED65E9C-1DEB-4855-B161-867DE7D9D543}" presName="thickLine" presStyleLbl="alignNode1" presStyleIdx="1" presStyleCnt="2"/>
      <dgm:spPr/>
    </dgm:pt>
    <dgm:pt modelId="{69309150-BCB2-4137-8567-65257B25BB4E}" type="pres">
      <dgm:prSet presAssocID="{7ED65E9C-1DEB-4855-B161-867DE7D9D543}" presName="horz1" presStyleCnt="0"/>
      <dgm:spPr/>
    </dgm:pt>
    <dgm:pt modelId="{B5054274-1B08-4E45-B2CB-CCB7C9DBA998}" type="pres">
      <dgm:prSet presAssocID="{7ED65E9C-1DEB-4855-B161-867DE7D9D543}" presName="tx1" presStyleLbl="revTx" presStyleIdx="1" presStyleCnt="2"/>
      <dgm:spPr/>
    </dgm:pt>
    <dgm:pt modelId="{C1AEE868-46BF-4C6F-993F-FE417A20C0CA}" type="pres">
      <dgm:prSet presAssocID="{7ED65E9C-1DEB-4855-B161-867DE7D9D543}" presName="vert1" presStyleCnt="0"/>
      <dgm:spPr/>
    </dgm:pt>
  </dgm:ptLst>
  <dgm:cxnLst>
    <dgm:cxn modelId="{3A872369-61AA-412C-87C5-5F1959A71095}" type="presOf" srcId="{7ED65E9C-1DEB-4855-B161-867DE7D9D543}" destId="{B5054274-1B08-4E45-B2CB-CCB7C9DBA998}" srcOrd="0" destOrd="0" presId="urn:microsoft.com/office/officeart/2008/layout/LinedList"/>
    <dgm:cxn modelId="{1DD0A5C8-0B5E-4F98-BC38-D81FA21D13C6}" type="presOf" srcId="{3E1097EF-15FB-408B-AE1A-DBF19B167F49}" destId="{6D4146EE-8F5C-414C-8350-02051ACA03F3}" srcOrd="0" destOrd="0" presId="urn:microsoft.com/office/officeart/2008/layout/LinedList"/>
    <dgm:cxn modelId="{259EA7C8-DAA0-43DB-AA17-4304721404C1}" type="presOf" srcId="{860E8102-5C92-47B3-A7BF-117D5F67FE1C}" destId="{3622D7D2-2376-412C-9212-C34163B68FDD}" srcOrd="0" destOrd="0" presId="urn:microsoft.com/office/officeart/2008/layout/LinedList"/>
    <dgm:cxn modelId="{0AE1CCC9-7C91-40D7-8EF0-203E3D354782}" srcId="{3E1097EF-15FB-408B-AE1A-DBF19B167F49}" destId="{860E8102-5C92-47B3-A7BF-117D5F67FE1C}" srcOrd="0" destOrd="0" parTransId="{7D387FA3-1326-4DA8-8522-8FC744088FC8}" sibTransId="{6223F2DC-91B7-4ADA-AD13-9D11FD9133CB}"/>
    <dgm:cxn modelId="{A8C605EC-3687-4FB9-922D-BA2C671963ED}" srcId="{3E1097EF-15FB-408B-AE1A-DBF19B167F49}" destId="{7ED65E9C-1DEB-4855-B161-867DE7D9D543}" srcOrd="1" destOrd="0" parTransId="{148FC0DE-9B11-483D-91B4-88EB00F9BE01}" sibTransId="{4FDF34EF-9039-43CC-92CF-F3C17798B6EE}"/>
    <dgm:cxn modelId="{0A3F90BE-3812-4238-8699-D49CAD5BCEC0}" type="presParOf" srcId="{6D4146EE-8F5C-414C-8350-02051ACA03F3}" destId="{281BE038-647C-42CA-893B-2A59E0DA64FC}" srcOrd="0" destOrd="0" presId="urn:microsoft.com/office/officeart/2008/layout/LinedList"/>
    <dgm:cxn modelId="{667BE932-CE3D-4802-8A36-ED1E695F4976}" type="presParOf" srcId="{6D4146EE-8F5C-414C-8350-02051ACA03F3}" destId="{EC50A07A-C751-41A8-8792-69CF150333E7}" srcOrd="1" destOrd="0" presId="urn:microsoft.com/office/officeart/2008/layout/LinedList"/>
    <dgm:cxn modelId="{790B8D75-DB3E-4EAB-946C-1C11EC0395AF}" type="presParOf" srcId="{EC50A07A-C751-41A8-8792-69CF150333E7}" destId="{3622D7D2-2376-412C-9212-C34163B68FDD}" srcOrd="0" destOrd="0" presId="urn:microsoft.com/office/officeart/2008/layout/LinedList"/>
    <dgm:cxn modelId="{7DAA50FF-BC80-499B-8251-2CEA79D9F6D3}" type="presParOf" srcId="{EC50A07A-C751-41A8-8792-69CF150333E7}" destId="{0E1C1D33-30A8-4472-9F26-D7623C3048F7}" srcOrd="1" destOrd="0" presId="urn:microsoft.com/office/officeart/2008/layout/LinedList"/>
    <dgm:cxn modelId="{CA4CEAAF-8231-4C45-8695-6DF6BE9B3BA8}" type="presParOf" srcId="{6D4146EE-8F5C-414C-8350-02051ACA03F3}" destId="{92901083-C89F-4380-9632-9598C3C4E199}" srcOrd="2" destOrd="0" presId="urn:microsoft.com/office/officeart/2008/layout/LinedList"/>
    <dgm:cxn modelId="{BD241975-F548-4FA6-9029-C39374692E8D}" type="presParOf" srcId="{6D4146EE-8F5C-414C-8350-02051ACA03F3}" destId="{69309150-BCB2-4137-8567-65257B25BB4E}" srcOrd="3" destOrd="0" presId="urn:microsoft.com/office/officeart/2008/layout/LinedList"/>
    <dgm:cxn modelId="{1548F418-5F9B-424C-81E0-1149D2055874}" type="presParOf" srcId="{69309150-BCB2-4137-8567-65257B25BB4E}" destId="{B5054274-1B08-4E45-B2CB-CCB7C9DBA998}" srcOrd="0" destOrd="0" presId="urn:microsoft.com/office/officeart/2008/layout/LinedList"/>
    <dgm:cxn modelId="{563FF89E-4A1C-42CA-9794-F691366069E5}" type="presParOf" srcId="{69309150-BCB2-4137-8567-65257B25BB4E}" destId="{C1AEE868-46BF-4C6F-993F-FE417A20C0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B54EC2-3857-4506-95B4-A30795A3128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ADDBE34-EDD9-4B3E-BAB0-C47561802F28}">
      <dgm:prSet custT="1"/>
      <dgm:spPr/>
      <dgm:t>
        <a:bodyPr/>
        <a:lstStyle/>
        <a:p>
          <a:r>
            <a:rPr lang="en-US" sz="2800" dirty="0"/>
            <a:t>Check PutraBlast. </a:t>
          </a:r>
        </a:p>
      </dgm:t>
    </dgm:pt>
    <dgm:pt modelId="{0AD4D9CE-D7EC-4764-A6CD-AEBC72E6354B}" type="parTrans" cxnId="{435C6F9F-F4E3-4BFC-BDCA-7BFDD7686710}">
      <dgm:prSet/>
      <dgm:spPr/>
      <dgm:t>
        <a:bodyPr/>
        <a:lstStyle/>
        <a:p>
          <a:endParaRPr lang="en-US"/>
        </a:p>
      </dgm:t>
    </dgm:pt>
    <dgm:pt modelId="{82091C82-CFD9-4695-A01F-6471E572EAC2}" type="sibTrans" cxnId="{435C6F9F-F4E3-4BFC-BDCA-7BFDD7686710}">
      <dgm:prSet/>
      <dgm:spPr/>
      <dgm:t>
        <a:bodyPr/>
        <a:lstStyle/>
        <a:p>
          <a:endParaRPr lang="en-US"/>
        </a:p>
      </dgm:t>
    </dgm:pt>
    <dgm:pt modelId="{A9468CF7-A390-41A4-B8C6-BB819AE3ADCA}">
      <dgm:prSet/>
      <dgm:spPr/>
      <dgm:t>
        <a:bodyPr/>
        <a:lstStyle/>
        <a:p>
          <a:r>
            <a:rPr lang="en-US"/>
            <a:t>Your instructor’s name, instructor’s contact details, instructor’s welcome note and Google Drive Link are  in Putrablast.</a:t>
          </a:r>
        </a:p>
      </dgm:t>
    </dgm:pt>
    <dgm:pt modelId="{7FC89F6F-56C1-4B40-ABD5-25D3A594631F}" type="parTrans" cxnId="{F68DFBD3-1864-4B93-8112-2A646DA63CAA}">
      <dgm:prSet/>
      <dgm:spPr/>
      <dgm:t>
        <a:bodyPr/>
        <a:lstStyle/>
        <a:p>
          <a:endParaRPr lang="en-US"/>
        </a:p>
      </dgm:t>
    </dgm:pt>
    <dgm:pt modelId="{38B7A77A-9EA7-4B90-9450-AD0CB2378998}" type="sibTrans" cxnId="{F68DFBD3-1864-4B93-8112-2A646DA63CAA}">
      <dgm:prSet/>
      <dgm:spPr/>
      <dgm:t>
        <a:bodyPr/>
        <a:lstStyle/>
        <a:p>
          <a:endParaRPr lang="en-US"/>
        </a:p>
      </dgm:t>
    </dgm:pt>
    <dgm:pt modelId="{611A77BB-4708-403A-8843-09E29FF9BA32}" type="pres">
      <dgm:prSet presAssocID="{C3B54EC2-3857-4506-95B4-A30795A31283}" presName="linear" presStyleCnt="0">
        <dgm:presLayoutVars>
          <dgm:animLvl val="lvl"/>
          <dgm:resizeHandles val="exact"/>
        </dgm:presLayoutVars>
      </dgm:prSet>
      <dgm:spPr/>
    </dgm:pt>
    <dgm:pt modelId="{A0A30752-899D-436F-B35F-2C48AE639978}" type="pres">
      <dgm:prSet presAssocID="{DADDBE34-EDD9-4B3E-BAB0-C47561802F28}" presName="parentText" presStyleLbl="node1" presStyleIdx="0" presStyleCnt="2">
        <dgm:presLayoutVars>
          <dgm:chMax val="0"/>
          <dgm:bulletEnabled val="1"/>
        </dgm:presLayoutVars>
      </dgm:prSet>
      <dgm:spPr/>
    </dgm:pt>
    <dgm:pt modelId="{4065A4BF-892A-457B-A2ED-9344D950F036}" type="pres">
      <dgm:prSet presAssocID="{82091C82-CFD9-4695-A01F-6471E572EAC2}" presName="spacer" presStyleCnt="0"/>
      <dgm:spPr/>
    </dgm:pt>
    <dgm:pt modelId="{538F3BDA-1264-4062-8B14-40129F22A655}" type="pres">
      <dgm:prSet presAssocID="{A9468CF7-A390-41A4-B8C6-BB819AE3ADCA}" presName="parentText" presStyleLbl="node1" presStyleIdx="1" presStyleCnt="2">
        <dgm:presLayoutVars>
          <dgm:chMax val="0"/>
          <dgm:bulletEnabled val="1"/>
        </dgm:presLayoutVars>
      </dgm:prSet>
      <dgm:spPr/>
    </dgm:pt>
  </dgm:ptLst>
  <dgm:cxnLst>
    <dgm:cxn modelId="{820DBD6F-04FF-4D9F-A43B-F0347B5B33E6}" type="presOf" srcId="{A9468CF7-A390-41A4-B8C6-BB819AE3ADCA}" destId="{538F3BDA-1264-4062-8B14-40129F22A655}" srcOrd="0" destOrd="0" presId="urn:microsoft.com/office/officeart/2005/8/layout/vList2"/>
    <dgm:cxn modelId="{E585D456-79DE-4686-B058-571C24EB0F60}" type="presOf" srcId="{C3B54EC2-3857-4506-95B4-A30795A31283}" destId="{611A77BB-4708-403A-8843-09E29FF9BA32}" srcOrd="0" destOrd="0" presId="urn:microsoft.com/office/officeart/2005/8/layout/vList2"/>
    <dgm:cxn modelId="{435C6F9F-F4E3-4BFC-BDCA-7BFDD7686710}" srcId="{C3B54EC2-3857-4506-95B4-A30795A31283}" destId="{DADDBE34-EDD9-4B3E-BAB0-C47561802F28}" srcOrd="0" destOrd="0" parTransId="{0AD4D9CE-D7EC-4764-A6CD-AEBC72E6354B}" sibTransId="{82091C82-CFD9-4695-A01F-6471E572EAC2}"/>
    <dgm:cxn modelId="{F1C8CDA5-1180-43BF-86B0-372CEB238CD7}" type="presOf" srcId="{DADDBE34-EDD9-4B3E-BAB0-C47561802F28}" destId="{A0A30752-899D-436F-B35F-2C48AE639978}" srcOrd="0" destOrd="0" presId="urn:microsoft.com/office/officeart/2005/8/layout/vList2"/>
    <dgm:cxn modelId="{F68DFBD3-1864-4B93-8112-2A646DA63CAA}" srcId="{C3B54EC2-3857-4506-95B4-A30795A31283}" destId="{A9468CF7-A390-41A4-B8C6-BB819AE3ADCA}" srcOrd="1" destOrd="0" parTransId="{7FC89F6F-56C1-4B40-ABD5-25D3A594631F}" sibTransId="{38B7A77A-9EA7-4B90-9450-AD0CB2378998}"/>
    <dgm:cxn modelId="{5DF725A9-AF0E-4187-A76C-236A06025C06}" type="presParOf" srcId="{611A77BB-4708-403A-8843-09E29FF9BA32}" destId="{A0A30752-899D-436F-B35F-2C48AE639978}" srcOrd="0" destOrd="0" presId="urn:microsoft.com/office/officeart/2005/8/layout/vList2"/>
    <dgm:cxn modelId="{F65B8AC3-D182-4CEC-A36C-6120E3DAA6BE}" type="presParOf" srcId="{611A77BB-4708-403A-8843-09E29FF9BA32}" destId="{4065A4BF-892A-457B-A2ED-9344D950F036}" srcOrd="1" destOrd="0" presId="urn:microsoft.com/office/officeart/2005/8/layout/vList2"/>
    <dgm:cxn modelId="{525709D6-2E99-4986-A008-33E7B3DFAADE}" type="presParOf" srcId="{611A77BB-4708-403A-8843-09E29FF9BA32}" destId="{538F3BDA-1264-4062-8B14-40129F22A65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B052B-8BCA-44F2-8691-B4005CCE2F37}" type="doc">
      <dgm:prSet loTypeId="urn:microsoft.com/office/officeart/2016/7/layout/VerticalSolidActionList" loCatId="List" qsTypeId="urn:microsoft.com/office/officeart/2005/8/quickstyle/simple4" qsCatId="simple" csTypeId="urn:microsoft.com/office/officeart/2005/8/colors/colorful2" csCatId="colorful" phldr="1"/>
      <dgm:spPr/>
      <dgm:t>
        <a:bodyPr/>
        <a:lstStyle/>
        <a:p>
          <a:endParaRPr lang="en-US"/>
        </a:p>
      </dgm:t>
    </dgm:pt>
    <dgm:pt modelId="{92D470FF-4C2D-49B8-90CA-73C001A8B238}">
      <dgm:prSet/>
      <dgm:spPr/>
      <dgm:t>
        <a:bodyPr/>
        <a:lstStyle/>
        <a:p>
          <a:r>
            <a:rPr lang="en-US" dirty="0"/>
            <a:t>print out the Timeline from the LAX SITE so that you know what to do and what to submit throughout the 12 weeks,</a:t>
          </a:r>
        </a:p>
      </dgm:t>
    </dgm:pt>
    <dgm:pt modelId="{143D3A79-2EB4-4038-BA7A-2D111D738F49}" type="parTrans" cxnId="{E3956CA0-F8A2-4182-AC3A-9A9A9C0F68A6}">
      <dgm:prSet/>
      <dgm:spPr/>
      <dgm:t>
        <a:bodyPr/>
        <a:lstStyle/>
        <a:p>
          <a:endParaRPr lang="en-US"/>
        </a:p>
      </dgm:t>
    </dgm:pt>
    <dgm:pt modelId="{B5A87F92-278D-48C1-AB22-38F4DDAA5FAF}" type="sibTrans" cxnId="{E3956CA0-F8A2-4182-AC3A-9A9A9C0F68A6}">
      <dgm:prSet/>
      <dgm:spPr/>
      <dgm:t>
        <a:bodyPr/>
        <a:lstStyle/>
        <a:p>
          <a:endParaRPr lang="en-US"/>
        </a:p>
      </dgm:t>
    </dgm:pt>
    <dgm:pt modelId="{844FB059-02B3-446A-90E2-7AD104106CBB}">
      <dgm:prSet/>
      <dgm:spPr/>
      <dgm:t>
        <a:bodyPr/>
        <a:lstStyle/>
        <a:p>
          <a:r>
            <a:rPr lang="en-US"/>
            <a:t>Print out</a:t>
          </a:r>
        </a:p>
      </dgm:t>
    </dgm:pt>
    <dgm:pt modelId="{AE79D313-58BC-49C6-A8BC-5A75C33AC68C}" type="parTrans" cxnId="{399BD562-2DA4-4893-819D-D0E5B53C8BD4}">
      <dgm:prSet/>
      <dgm:spPr/>
      <dgm:t>
        <a:bodyPr/>
        <a:lstStyle/>
        <a:p>
          <a:endParaRPr lang="en-US"/>
        </a:p>
      </dgm:t>
    </dgm:pt>
    <dgm:pt modelId="{4C1A7244-465E-4694-AB0A-EBB4473C0033}" type="sibTrans" cxnId="{399BD562-2DA4-4893-819D-D0E5B53C8BD4}">
      <dgm:prSet/>
      <dgm:spPr/>
      <dgm:t>
        <a:bodyPr/>
        <a:lstStyle/>
        <a:p>
          <a:endParaRPr lang="en-US"/>
        </a:p>
      </dgm:t>
    </dgm:pt>
    <dgm:pt modelId="{BCBB678A-1B95-4E7C-AEDC-D20F1CBB7949}">
      <dgm:prSet/>
      <dgm:spPr/>
      <dgm:t>
        <a:bodyPr/>
        <a:lstStyle/>
        <a:p>
          <a:r>
            <a:rPr lang="en-US" dirty="0"/>
            <a:t>print out the Weekly Submission Schedule from the site to avoid missing a deadline,</a:t>
          </a:r>
        </a:p>
      </dgm:t>
    </dgm:pt>
    <dgm:pt modelId="{4F43089E-7F69-423E-838B-4B3549FACAB7}" type="parTrans" cxnId="{10009E7D-07EE-4AA3-8651-F03C0F403AEF}">
      <dgm:prSet/>
      <dgm:spPr/>
      <dgm:t>
        <a:bodyPr/>
        <a:lstStyle/>
        <a:p>
          <a:endParaRPr lang="en-US"/>
        </a:p>
      </dgm:t>
    </dgm:pt>
    <dgm:pt modelId="{F0CB5707-6A34-4228-9E6F-D548458C40C1}" type="sibTrans" cxnId="{10009E7D-07EE-4AA3-8651-F03C0F403AEF}">
      <dgm:prSet/>
      <dgm:spPr/>
      <dgm:t>
        <a:bodyPr/>
        <a:lstStyle/>
        <a:p>
          <a:endParaRPr lang="en-US"/>
        </a:p>
      </dgm:t>
    </dgm:pt>
    <dgm:pt modelId="{DBDCE42A-ABF0-49B6-841F-6C3998F6F324}">
      <dgm:prSet/>
      <dgm:spPr/>
      <dgm:t>
        <a:bodyPr/>
        <a:lstStyle/>
        <a:p>
          <a:r>
            <a:rPr lang="en-US"/>
            <a:t>Check out</a:t>
          </a:r>
        </a:p>
      </dgm:t>
    </dgm:pt>
    <dgm:pt modelId="{E2897DF4-59A5-4716-9954-6FA91FDAD7AB}" type="parTrans" cxnId="{13C6CB42-1F0D-4E6F-AD03-ADCEA7CC83F3}">
      <dgm:prSet/>
      <dgm:spPr/>
      <dgm:t>
        <a:bodyPr/>
        <a:lstStyle/>
        <a:p>
          <a:endParaRPr lang="en-US"/>
        </a:p>
      </dgm:t>
    </dgm:pt>
    <dgm:pt modelId="{28DAB63B-899F-407D-8544-AE81D8199617}" type="sibTrans" cxnId="{13C6CB42-1F0D-4E6F-AD03-ADCEA7CC83F3}">
      <dgm:prSet/>
      <dgm:spPr/>
      <dgm:t>
        <a:bodyPr/>
        <a:lstStyle/>
        <a:p>
          <a:endParaRPr lang="en-US"/>
        </a:p>
      </dgm:t>
    </dgm:pt>
    <dgm:pt modelId="{956CE4C0-2EC8-4A49-A966-104D8E7F012F}">
      <dgm:prSet/>
      <dgm:spPr/>
      <dgm:t>
        <a:bodyPr/>
        <a:lstStyle/>
        <a:p>
          <a:r>
            <a:rPr lang="en-US" dirty="0"/>
            <a:t>check out your instructor’s welcome note from Putrablast. If you are the group leader, check out the group’s Google Drive Link in the instructor’s welcome note and join the group Google Drive A.S.A.P using only your UPM student email. </a:t>
          </a:r>
        </a:p>
      </dgm:t>
    </dgm:pt>
    <dgm:pt modelId="{49AC6448-FE9B-4C8E-AFA9-0612E671B5BD}" type="parTrans" cxnId="{397754E9-96F2-4FB9-8CD3-016694C7A4E2}">
      <dgm:prSet/>
      <dgm:spPr/>
      <dgm:t>
        <a:bodyPr/>
        <a:lstStyle/>
        <a:p>
          <a:endParaRPr lang="en-US"/>
        </a:p>
      </dgm:t>
    </dgm:pt>
    <dgm:pt modelId="{832DD698-2D92-4CD9-B74F-98174EA742C3}" type="sibTrans" cxnId="{397754E9-96F2-4FB9-8CD3-016694C7A4E2}">
      <dgm:prSet/>
      <dgm:spPr/>
      <dgm:t>
        <a:bodyPr/>
        <a:lstStyle/>
        <a:p>
          <a:endParaRPr lang="en-US"/>
        </a:p>
      </dgm:t>
    </dgm:pt>
    <dgm:pt modelId="{290F2C61-C441-448C-A0B9-478DC024AE04}">
      <dgm:prSet/>
      <dgm:spPr/>
      <dgm:t>
        <a:bodyPr/>
        <a:lstStyle/>
        <a:p>
          <a:r>
            <a:rPr lang="en-US"/>
            <a:t>Post</a:t>
          </a:r>
        </a:p>
      </dgm:t>
    </dgm:pt>
    <dgm:pt modelId="{9AAD86A7-92E9-47D4-A37E-D84E287C95DB}" type="parTrans" cxnId="{2B30B9E0-15FD-4E6E-BCF9-D8B4ED229716}">
      <dgm:prSet/>
      <dgm:spPr/>
      <dgm:t>
        <a:bodyPr/>
        <a:lstStyle/>
        <a:p>
          <a:endParaRPr lang="en-US"/>
        </a:p>
      </dgm:t>
    </dgm:pt>
    <dgm:pt modelId="{45292D0B-4662-44DA-89CB-657AE7521E17}" type="sibTrans" cxnId="{2B30B9E0-15FD-4E6E-BCF9-D8B4ED229716}">
      <dgm:prSet/>
      <dgm:spPr/>
      <dgm:t>
        <a:bodyPr/>
        <a:lstStyle/>
        <a:p>
          <a:endParaRPr lang="en-US"/>
        </a:p>
      </dgm:t>
    </dgm:pt>
    <dgm:pt modelId="{F7E3C9C6-FD56-43CE-88AF-19EB4BAA92C9}">
      <dgm:prSet/>
      <dgm:spPr/>
      <dgm:t>
        <a:bodyPr/>
        <a:lstStyle/>
        <a:p>
          <a:r>
            <a:rPr lang="en-US" dirty="0"/>
            <a:t>post your details (contact information, email address, etc.) in Putrablast, so that you can find your other group members</a:t>
          </a:r>
        </a:p>
      </dgm:t>
    </dgm:pt>
    <dgm:pt modelId="{314CDD15-FD35-42D5-8143-311722955CEF}" type="parTrans" cxnId="{B3FD2B3F-200D-4B03-B88B-B6AA1C274A3B}">
      <dgm:prSet/>
      <dgm:spPr/>
      <dgm:t>
        <a:bodyPr/>
        <a:lstStyle/>
        <a:p>
          <a:endParaRPr lang="en-US"/>
        </a:p>
      </dgm:t>
    </dgm:pt>
    <dgm:pt modelId="{C5DD7A45-897E-4A6D-AAF9-E75668D81DA3}" type="sibTrans" cxnId="{B3FD2B3F-200D-4B03-B88B-B6AA1C274A3B}">
      <dgm:prSet/>
      <dgm:spPr/>
      <dgm:t>
        <a:bodyPr/>
        <a:lstStyle/>
        <a:p>
          <a:endParaRPr lang="en-US"/>
        </a:p>
      </dgm:t>
    </dgm:pt>
    <dgm:pt modelId="{6C70F780-ABA6-4888-96F9-918832094E02}">
      <dgm:prSet/>
      <dgm:spPr/>
      <dgm:t>
        <a:bodyPr/>
        <a:lstStyle/>
        <a:p>
          <a:r>
            <a:rPr lang="en-US"/>
            <a:t>Contact</a:t>
          </a:r>
        </a:p>
      </dgm:t>
    </dgm:pt>
    <dgm:pt modelId="{981D4C5C-BC2F-47DF-89DD-20634BEC30A2}" type="parTrans" cxnId="{4E276F0F-3550-49DC-B34F-87CEFD28AE45}">
      <dgm:prSet/>
      <dgm:spPr/>
      <dgm:t>
        <a:bodyPr/>
        <a:lstStyle/>
        <a:p>
          <a:endParaRPr lang="en-US"/>
        </a:p>
      </dgm:t>
    </dgm:pt>
    <dgm:pt modelId="{D51DF2F4-D2D3-4FF4-ABD4-33556140FA3D}" type="sibTrans" cxnId="{4E276F0F-3550-49DC-B34F-87CEFD28AE45}">
      <dgm:prSet/>
      <dgm:spPr/>
      <dgm:t>
        <a:bodyPr/>
        <a:lstStyle/>
        <a:p>
          <a:endParaRPr lang="en-US"/>
        </a:p>
      </dgm:t>
    </dgm:pt>
    <dgm:pt modelId="{F4A7A1EC-4AF9-42EE-B3A8-DF28E74670D5}">
      <dgm:prSet/>
      <dgm:spPr/>
      <dgm:t>
        <a:bodyPr/>
        <a:lstStyle/>
        <a:p>
          <a:r>
            <a:rPr lang="en-US"/>
            <a:t>contact all group members and set up the date and venue for your group meeting. </a:t>
          </a:r>
        </a:p>
      </dgm:t>
    </dgm:pt>
    <dgm:pt modelId="{8EBADBB8-18C4-4E58-BD27-60230EEC840C}" type="parTrans" cxnId="{983B6C89-5E58-402B-BD58-A85C1857E49A}">
      <dgm:prSet/>
      <dgm:spPr/>
      <dgm:t>
        <a:bodyPr/>
        <a:lstStyle/>
        <a:p>
          <a:endParaRPr lang="en-US"/>
        </a:p>
      </dgm:t>
    </dgm:pt>
    <dgm:pt modelId="{CF43C11A-4E90-4374-87FE-C8484194A4EE}" type="sibTrans" cxnId="{983B6C89-5E58-402B-BD58-A85C1857E49A}">
      <dgm:prSet/>
      <dgm:spPr/>
      <dgm:t>
        <a:bodyPr/>
        <a:lstStyle/>
        <a:p>
          <a:endParaRPr lang="en-US"/>
        </a:p>
      </dgm:t>
    </dgm:pt>
    <dgm:pt modelId="{E3B159A2-9B2D-4C47-BE77-10F1EBF61FF0}">
      <dgm:prSet/>
      <dgm:spPr/>
      <dgm:t>
        <a:bodyPr/>
        <a:lstStyle/>
        <a:p>
          <a:r>
            <a:rPr lang="en-US"/>
            <a:t>Check out</a:t>
          </a:r>
        </a:p>
      </dgm:t>
    </dgm:pt>
    <dgm:pt modelId="{FFB62D7F-35DE-4EDA-99DB-D482AB34E21F}" type="parTrans" cxnId="{0C08B3D1-CEE3-4D79-B0CC-EC0E1458649F}">
      <dgm:prSet/>
      <dgm:spPr/>
      <dgm:t>
        <a:bodyPr/>
        <a:lstStyle/>
        <a:p>
          <a:endParaRPr lang="en-US"/>
        </a:p>
      </dgm:t>
    </dgm:pt>
    <dgm:pt modelId="{E8716FA9-C3C3-4024-B270-BFD7635DB4E6}" type="sibTrans" cxnId="{0C08B3D1-CEE3-4D79-B0CC-EC0E1458649F}">
      <dgm:prSet/>
      <dgm:spPr/>
      <dgm:t>
        <a:bodyPr/>
        <a:lstStyle/>
        <a:p>
          <a:endParaRPr lang="en-US"/>
        </a:p>
      </dgm:t>
    </dgm:pt>
    <dgm:pt modelId="{64961A81-0157-4AF3-9E73-FF8C4C05A907}">
      <dgm:prSet/>
      <dgm:spPr/>
      <dgm:t>
        <a:bodyPr/>
        <a:lstStyle/>
        <a:p>
          <a:r>
            <a:rPr lang="en-US" dirty="0"/>
            <a:t>check out the Instructor List in the site or Putrablast and get your instructor’s contact details</a:t>
          </a:r>
        </a:p>
      </dgm:t>
    </dgm:pt>
    <dgm:pt modelId="{D03D9967-E4F6-4C39-8B21-5938A87E5596}" type="parTrans" cxnId="{984EE310-470D-4869-992B-07E826A08CC5}">
      <dgm:prSet/>
      <dgm:spPr/>
      <dgm:t>
        <a:bodyPr/>
        <a:lstStyle/>
        <a:p>
          <a:endParaRPr lang="en-US"/>
        </a:p>
      </dgm:t>
    </dgm:pt>
    <dgm:pt modelId="{E9CCC4B4-B752-4482-9494-0E7E180131D3}" type="sibTrans" cxnId="{984EE310-470D-4869-992B-07E826A08CC5}">
      <dgm:prSet/>
      <dgm:spPr/>
      <dgm:t>
        <a:bodyPr/>
        <a:lstStyle/>
        <a:p>
          <a:endParaRPr lang="en-US"/>
        </a:p>
      </dgm:t>
    </dgm:pt>
    <dgm:pt modelId="{38FC2A81-1F30-46DE-BB35-2FA413757068}">
      <dgm:prSet/>
      <dgm:spPr/>
      <dgm:t>
        <a:bodyPr/>
        <a:lstStyle/>
        <a:p>
          <a:r>
            <a:rPr lang="en-US"/>
            <a:t>Print out</a:t>
          </a:r>
        </a:p>
      </dgm:t>
    </dgm:pt>
    <dgm:pt modelId="{75B93331-45BE-48B2-AF1B-D15AFA388F5E}" type="sibTrans" cxnId="{9337BE41-AA16-4E8F-82FD-FC8DE991A5AC}">
      <dgm:prSet/>
      <dgm:spPr/>
      <dgm:t>
        <a:bodyPr/>
        <a:lstStyle/>
        <a:p>
          <a:endParaRPr lang="en-US"/>
        </a:p>
      </dgm:t>
    </dgm:pt>
    <dgm:pt modelId="{32894457-6673-443A-A6DD-8D610DF81333}" type="parTrans" cxnId="{9337BE41-AA16-4E8F-82FD-FC8DE991A5AC}">
      <dgm:prSet/>
      <dgm:spPr/>
      <dgm:t>
        <a:bodyPr/>
        <a:lstStyle/>
        <a:p>
          <a:endParaRPr lang="en-US"/>
        </a:p>
      </dgm:t>
    </dgm:pt>
    <dgm:pt modelId="{BE9A1769-14BA-4B6F-817D-223CDA650540}" type="pres">
      <dgm:prSet presAssocID="{E68B052B-8BCA-44F2-8691-B4005CCE2F37}" presName="Name0" presStyleCnt="0">
        <dgm:presLayoutVars>
          <dgm:dir/>
          <dgm:animLvl val="lvl"/>
          <dgm:resizeHandles val="exact"/>
        </dgm:presLayoutVars>
      </dgm:prSet>
      <dgm:spPr/>
    </dgm:pt>
    <dgm:pt modelId="{D8820A1C-9F5D-4361-A361-3B9BCEA8C43B}" type="pres">
      <dgm:prSet presAssocID="{38FC2A81-1F30-46DE-BB35-2FA413757068}" presName="linNode" presStyleCnt="0"/>
      <dgm:spPr/>
    </dgm:pt>
    <dgm:pt modelId="{6F111A52-52B1-43E3-9D27-FA5600850007}" type="pres">
      <dgm:prSet presAssocID="{38FC2A81-1F30-46DE-BB35-2FA413757068}" presName="parentText" presStyleLbl="alignNode1" presStyleIdx="0" presStyleCnt="6">
        <dgm:presLayoutVars>
          <dgm:chMax val="1"/>
          <dgm:bulletEnabled/>
        </dgm:presLayoutVars>
      </dgm:prSet>
      <dgm:spPr/>
    </dgm:pt>
    <dgm:pt modelId="{EC93A338-6908-46D3-AEA1-A98DE7974CEE}" type="pres">
      <dgm:prSet presAssocID="{38FC2A81-1F30-46DE-BB35-2FA413757068}" presName="descendantText" presStyleLbl="alignAccFollowNode1" presStyleIdx="0" presStyleCnt="6">
        <dgm:presLayoutVars>
          <dgm:bulletEnabled/>
        </dgm:presLayoutVars>
      </dgm:prSet>
      <dgm:spPr/>
    </dgm:pt>
    <dgm:pt modelId="{7BD763CB-5D6C-42CF-9827-0B73DC4685C9}" type="pres">
      <dgm:prSet presAssocID="{75B93331-45BE-48B2-AF1B-D15AFA388F5E}" presName="sp" presStyleCnt="0"/>
      <dgm:spPr/>
    </dgm:pt>
    <dgm:pt modelId="{BD9BB923-404B-4933-82F3-2C810846D9AD}" type="pres">
      <dgm:prSet presAssocID="{844FB059-02B3-446A-90E2-7AD104106CBB}" presName="linNode" presStyleCnt="0"/>
      <dgm:spPr/>
    </dgm:pt>
    <dgm:pt modelId="{A4BD241A-1853-416E-B261-C106EFED6531}" type="pres">
      <dgm:prSet presAssocID="{844FB059-02B3-446A-90E2-7AD104106CBB}" presName="parentText" presStyleLbl="alignNode1" presStyleIdx="1" presStyleCnt="6">
        <dgm:presLayoutVars>
          <dgm:chMax val="1"/>
          <dgm:bulletEnabled/>
        </dgm:presLayoutVars>
      </dgm:prSet>
      <dgm:spPr/>
    </dgm:pt>
    <dgm:pt modelId="{27A85D13-C4DE-4F9B-9A0C-E75D524FE382}" type="pres">
      <dgm:prSet presAssocID="{844FB059-02B3-446A-90E2-7AD104106CBB}" presName="descendantText" presStyleLbl="alignAccFollowNode1" presStyleIdx="1" presStyleCnt="6">
        <dgm:presLayoutVars>
          <dgm:bulletEnabled/>
        </dgm:presLayoutVars>
      </dgm:prSet>
      <dgm:spPr/>
    </dgm:pt>
    <dgm:pt modelId="{F77F5B28-3961-4A24-826D-521D3F47AD53}" type="pres">
      <dgm:prSet presAssocID="{4C1A7244-465E-4694-AB0A-EBB4473C0033}" presName="sp" presStyleCnt="0"/>
      <dgm:spPr/>
    </dgm:pt>
    <dgm:pt modelId="{4B5ABCA5-0042-4828-8B97-2676526882CB}" type="pres">
      <dgm:prSet presAssocID="{DBDCE42A-ABF0-49B6-841F-6C3998F6F324}" presName="linNode" presStyleCnt="0"/>
      <dgm:spPr/>
    </dgm:pt>
    <dgm:pt modelId="{2CB2EFAA-FDA6-4B7A-9F09-81EE869DE0A0}" type="pres">
      <dgm:prSet presAssocID="{DBDCE42A-ABF0-49B6-841F-6C3998F6F324}" presName="parentText" presStyleLbl="alignNode1" presStyleIdx="2" presStyleCnt="6">
        <dgm:presLayoutVars>
          <dgm:chMax val="1"/>
          <dgm:bulletEnabled/>
        </dgm:presLayoutVars>
      </dgm:prSet>
      <dgm:spPr/>
    </dgm:pt>
    <dgm:pt modelId="{6CB26103-F87C-486C-A12A-BEB3612B7594}" type="pres">
      <dgm:prSet presAssocID="{DBDCE42A-ABF0-49B6-841F-6C3998F6F324}" presName="descendantText" presStyleLbl="alignAccFollowNode1" presStyleIdx="2" presStyleCnt="6">
        <dgm:presLayoutVars>
          <dgm:bulletEnabled/>
        </dgm:presLayoutVars>
      </dgm:prSet>
      <dgm:spPr/>
    </dgm:pt>
    <dgm:pt modelId="{E6803D6E-9DDC-4FE0-87BC-A7B341B18A23}" type="pres">
      <dgm:prSet presAssocID="{28DAB63B-899F-407D-8544-AE81D8199617}" presName="sp" presStyleCnt="0"/>
      <dgm:spPr/>
    </dgm:pt>
    <dgm:pt modelId="{78AEE82A-B277-4395-A773-D522741858CB}" type="pres">
      <dgm:prSet presAssocID="{290F2C61-C441-448C-A0B9-478DC024AE04}" presName="linNode" presStyleCnt="0"/>
      <dgm:spPr/>
    </dgm:pt>
    <dgm:pt modelId="{D96D3174-853B-4EE7-9CA7-A2331C7B8886}" type="pres">
      <dgm:prSet presAssocID="{290F2C61-C441-448C-A0B9-478DC024AE04}" presName="parentText" presStyleLbl="alignNode1" presStyleIdx="3" presStyleCnt="6">
        <dgm:presLayoutVars>
          <dgm:chMax val="1"/>
          <dgm:bulletEnabled/>
        </dgm:presLayoutVars>
      </dgm:prSet>
      <dgm:spPr/>
    </dgm:pt>
    <dgm:pt modelId="{1A2268DB-BC27-4135-BE38-9BCC5C66AB47}" type="pres">
      <dgm:prSet presAssocID="{290F2C61-C441-448C-A0B9-478DC024AE04}" presName="descendantText" presStyleLbl="alignAccFollowNode1" presStyleIdx="3" presStyleCnt="6">
        <dgm:presLayoutVars>
          <dgm:bulletEnabled/>
        </dgm:presLayoutVars>
      </dgm:prSet>
      <dgm:spPr/>
    </dgm:pt>
    <dgm:pt modelId="{A53C24ED-D70A-4A81-AD50-956C6969A26B}" type="pres">
      <dgm:prSet presAssocID="{45292D0B-4662-44DA-89CB-657AE7521E17}" presName="sp" presStyleCnt="0"/>
      <dgm:spPr/>
    </dgm:pt>
    <dgm:pt modelId="{30B2EE61-58FD-4B38-A34B-219C641C0ADC}" type="pres">
      <dgm:prSet presAssocID="{6C70F780-ABA6-4888-96F9-918832094E02}" presName="linNode" presStyleCnt="0"/>
      <dgm:spPr/>
    </dgm:pt>
    <dgm:pt modelId="{F50C2EDA-7E35-44FF-944B-85292FE366EA}" type="pres">
      <dgm:prSet presAssocID="{6C70F780-ABA6-4888-96F9-918832094E02}" presName="parentText" presStyleLbl="alignNode1" presStyleIdx="4" presStyleCnt="6">
        <dgm:presLayoutVars>
          <dgm:chMax val="1"/>
          <dgm:bulletEnabled/>
        </dgm:presLayoutVars>
      </dgm:prSet>
      <dgm:spPr/>
    </dgm:pt>
    <dgm:pt modelId="{5945329E-B5C3-47EE-ACE4-6AD0F447B0E4}" type="pres">
      <dgm:prSet presAssocID="{6C70F780-ABA6-4888-96F9-918832094E02}" presName="descendantText" presStyleLbl="alignAccFollowNode1" presStyleIdx="4" presStyleCnt="6">
        <dgm:presLayoutVars>
          <dgm:bulletEnabled/>
        </dgm:presLayoutVars>
      </dgm:prSet>
      <dgm:spPr/>
    </dgm:pt>
    <dgm:pt modelId="{17CFCB3B-C7F7-4DE6-9D6F-7B7518181A0F}" type="pres">
      <dgm:prSet presAssocID="{D51DF2F4-D2D3-4FF4-ABD4-33556140FA3D}" presName="sp" presStyleCnt="0"/>
      <dgm:spPr/>
    </dgm:pt>
    <dgm:pt modelId="{74A27CAC-7168-4FC8-AB0F-DA791A8E1066}" type="pres">
      <dgm:prSet presAssocID="{E3B159A2-9B2D-4C47-BE77-10F1EBF61FF0}" presName="linNode" presStyleCnt="0"/>
      <dgm:spPr/>
    </dgm:pt>
    <dgm:pt modelId="{378B9B73-EFB2-49F4-9795-51B924D630E8}" type="pres">
      <dgm:prSet presAssocID="{E3B159A2-9B2D-4C47-BE77-10F1EBF61FF0}" presName="parentText" presStyleLbl="alignNode1" presStyleIdx="5" presStyleCnt="6">
        <dgm:presLayoutVars>
          <dgm:chMax val="1"/>
          <dgm:bulletEnabled/>
        </dgm:presLayoutVars>
      </dgm:prSet>
      <dgm:spPr/>
    </dgm:pt>
    <dgm:pt modelId="{8D3D6045-7F53-40D1-9FD0-F2FCA698BF25}" type="pres">
      <dgm:prSet presAssocID="{E3B159A2-9B2D-4C47-BE77-10F1EBF61FF0}" presName="descendantText" presStyleLbl="alignAccFollowNode1" presStyleIdx="5" presStyleCnt="6">
        <dgm:presLayoutVars>
          <dgm:bulletEnabled/>
        </dgm:presLayoutVars>
      </dgm:prSet>
      <dgm:spPr/>
    </dgm:pt>
  </dgm:ptLst>
  <dgm:cxnLst>
    <dgm:cxn modelId="{4E276F0F-3550-49DC-B34F-87CEFD28AE45}" srcId="{E68B052B-8BCA-44F2-8691-B4005CCE2F37}" destId="{6C70F780-ABA6-4888-96F9-918832094E02}" srcOrd="4" destOrd="0" parTransId="{981D4C5C-BC2F-47DF-89DD-20634BEC30A2}" sibTransId="{D51DF2F4-D2D3-4FF4-ABD4-33556140FA3D}"/>
    <dgm:cxn modelId="{984EE310-470D-4869-992B-07E826A08CC5}" srcId="{E3B159A2-9B2D-4C47-BE77-10F1EBF61FF0}" destId="{64961A81-0157-4AF3-9E73-FF8C4C05A907}" srcOrd="0" destOrd="0" parTransId="{D03D9967-E4F6-4C39-8B21-5938A87E5596}" sibTransId="{E9CCC4B4-B752-4482-9494-0E7E180131D3}"/>
    <dgm:cxn modelId="{B0772522-E330-43E7-BB34-B3939CECE26B}" type="presOf" srcId="{F4A7A1EC-4AF9-42EE-B3A8-DF28E74670D5}" destId="{5945329E-B5C3-47EE-ACE4-6AD0F447B0E4}" srcOrd="0" destOrd="0" presId="urn:microsoft.com/office/officeart/2016/7/layout/VerticalSolidActionList"/>
    <dgm:cxn modelId="{758FBA3C-1ABA-4FDC-9A87-B146ECFB26C9}" type="presOf" srcId="{64961A81-0157-4AF3-9E73-FF8C4C05A907}" destId="{8D3D6045-7F53-40D1-9FD0-F2FCA698BF25}" srcOrd="0" destOrd="0" presId="urn:microsoft.com/office/officeart/2016/7/layout/VerticalSolidActionList"/>
    <dgm:cxn modelId="{B3FD2B3F-200D-4B03-B88B-B6AA1C274A3B}" srcId="{290F2C61-C441-448C-A0B9-478DC024AE04}" destId="{F7E3C9C6-FD56-43CE-88AF-19EB4BAA92C9}" srcOrd="0" destOrd="0" parTransId="{314CDD15-FD35-42D5-8143-311722955CEF}" sibTransId="{C5DD7A45-897E-4A6D-AAF9-E75668D81DA3}"/>
    <dgm:cxn modelId="{9337BE41-AA16-4E8F-82FD-FC8DE991A5AC}" srcId="{E68B052B-8BCA-44F2-8691-B4005CCE2F37}" destId="{38FC2A81-1F30-46DE-BB35-2FA413757068}" srcOrd="0" destOrd="0" parTransId="{32894457-6673-443A-A6DD-8D610DF81333}" sibTransId="{75B93331-45BE-48B2-AF1B-D15AFA388F5E}"/>
    <dgm:cxn modelId="{13C6CB42-1F0D-4E6F-AD03-ADCEA7CC83F3}" srcId="{E68B052B-8BCA-44F2-8691-B4005CCE2F37}" destId="{DBDCE42A-ABF0-49B6-841F-6C3998F6F324}" srcOrd="2" destOrd="0" parTransId="{E2897DF4-59A5-4716-9954-6FA91FDAD7AB}" sibTransId="{28DAB63B-899F-407D-8544-AE81D8199617}"/>
    <dgm:cxn modelId="{399BD562-2DA4-4893-819D-D0E5B53C8BD4}" srcId="{E68B052B-8BCA-44F2-8691-B4005CCE2F37}" destId="{844FB059-02B3-446A-90E2-7AD104106CBB}" srcOrd="1" destOrd="0" parTransId="{AE79D313-58BC-49C6-A8BC-5A75C33AC68C}" sibTransId="{4C1A7244-465E-4694-AB0A-EBB4473C0033}"/>
    <dgm:cxn modelId="{B3BEB16E-3625-4582-87D0-46847F47DD31}" type="presOf" srcId="{956CE4C0-2EC8-4A49-A966-104D8E7F012F}" destId="{6CB26103-F87C-486C-A12A-BEB3612B7594}" srcOrd="0" destOrd="0" presId="urn:microsoft.com/office/officeart/2016/7/layout/VerticalSolidActionList"/>
    <dgm:cxn modelId="{41F1CA70-8608-4F79-9369-B035AA8263AE}" type="presOf" srcId="{92D470FF-4C2D-49B8-90CA-73C001A8B238}" destId="{EC93A338-6908-46D3-AEA1-A98DE7974CEE}" srcOrd="0" destOrd="0" presId="urn:microsoft.com/office/officeart/2016/7/layout/VerticalSolidActionList"/>
    <dgm:cxn modelId="{10009E7D-07EE-4AA3-8651-F03C0F403AEF}" srcId="{844FB059-02B3-446A-90E2-7AD104106CBB}" destId="{BCBB678A-1B95-4E7C-AEDC-D20F1CBB7949}" srcOrd="0" destOrd="0" parTransId="{4F43089E-7F69-423E-838B-4B3549FACAB7}" sibTransId="{F0CB5707-6A34-4228-9E6F-D548458C40C1}"/>
    <dgm:cxn modelId="{D8C3DC86-C0D7-4E76-9CF3-01997ECEB245}" type="presOf" srcId="{E68B052B-8BCA-44F2-8691-B4005CCE2F37}" destId="{BE9A1769-14BA-4B6F-817D-223CDA650540}" srcOrd="0" destOrd="0" presId="urn:microsoft.com/office/officeart/2016/7/layout/VerticalSolidActionList"/>
    <dgm:cxn modelId="{983B6C89-5E58-402B-BD58-A85C1857E49A}" srcId="{6C70F780-ABA6-4888-96F9-918832094E02}" destId="{F4A7A1EC-4AF9-42EE-B3A8-DF28E74670D5}" srcOrd="0" destOrd="0" parTransId="{8EBADBB8-18C4-4E58-BD27-60230EEC840C}" sibTransId="{CF43C11A-4E90-4374-87FE-C8484194A4EE}"/>
    <dgm:cxn modelId="{BC48718B-CAB2-4E8B-9AE0-4D3A3A4A8DE2}" type="presOf" srcId="{290F2C61-C441-448C-A0B9-478DC024AE04}" destId="{D96D3174-853B-4EE7-9CA7-A2331C7B8886}" srcOrd="0" destOrd="0" presId="urn:microsoft.com/office/officeart/2016/7/layout/VerticalSolidActionList"/>
    <dgm:cxn modelId="{E3956CA0-F8A2-4182-AC3A-9A9A9C0F68A6}" srcId="{38FC2A81-1F30-46DE-BB35-2FA413757068}" destId="{92D470FF-4C2D-49B8-90CA-73C001A8B238}" srcOrd="0" destOrd="0" parTransId="{143D3A79-2EB4-4038-BA7A-2D111D738F49}" sibTransId="{B5A87F92-278D-48C1-AB22-38F4DDAA5FAF}"/>
    <dgm:cxn modelId="{B3E57CA5-043E-464B-8141-E8B86CF3A441}" type="presOf" srcId="{E3B159A2-9B2D-4C47-BE77-10F1EBF61FF0}" destId="{378B9B73-EFB2-49F4-9795-51B924D630E8}" srcOrd="0" destOrd="0" presId="urn:microsoft.com/office/officeart/2016/7/layout/VerticalSolidActionList"/>
    <dgm:cxn modelId="{25E10BCE-3AE3-4B79-AA64-D3A31B770ED1}" type="presOf" srcId="{844FB059-02B3-446A-90E2-7AD104106CBB}" destId="{A4BD241A-1853-416E-B261-C106EFED6531}" srcOrd="0" destOrd="0" presId="urn:microsoft.com/office/officeart/2016/7/layout/VerticalSolidActionList"/>
    <dgm:cxn modelId="{0C08B3D1-CEE3-4D79-B0CC-EC0E1458649F}" srcId="{E68B052B-8BCA-44F2-8691-B4005CCE2F37}" destId="{E3B159A2-9B2D-4C47-BE77-10F1EBF61FF0}" srcOrd="5" destOrd="0" parTransId="{FFB62D7F-35DE-4EDA-99DB-D482AB34E21F}" sibTransId="{E8716FA9-C3C3-4024-B270-BFD7635DB4E6}"/>
    <dgm:cxn modelId="{2B30B9E0-15FD-4E6E-BCF9-D8B4ED229716}" srcId="{E68B052B-8BCA-44F2-8691-B4005CCE2F37}" destId="{290F2C61-C441-448C-A0B9-478DC024AE04}" srcOrd="3" destOrd="0" parTransId="{9AAD86A7-92E9-47D4-A37E-D84E287C95DB}" sibTransId="{45292D0B-4662-44DA-89CB-657AE7521E17}"/>
    <dgm:cxn modelId="{099C7AE5-5F14-4CEA-85B2-4C01CC148E63}" type="presOf" srcId="{F7E3C9C6-FD56-43CE-88AF-19EB4BAA92C9}" destId="{1A2268DB-BC27-4135-BE38-9BCC5C66AB47}" srcOrd="0" destOrd="0" presId="urn:microsoft.com/office/officeart/2016/7/layout/VerticalSolidActionList"/>
    <dgm:cxn modelId="{7BEE4DE8-24B0-49F1-93C5-D486F981CF80}" type="presOf" srcId="{DBDCE42A-ABF0-49B6-841F-6C3998F6F324}" destId="{2CB2EFAA-FDA6-4B7A-9F09-81EE869DE0A0}" srcOrd="0" destOrd="0" presId="urn:microsoft.com/office/officeart/2016/7/layout/VerticalSolidActionList"/>
    <dgm:cxn modelId="{397754E9-96F2-4FB9-8CD3-016694C7A4E2}" srcId="{DBDCE42A-ABF0-49B6-841F-6C3998F6F324}" destId="{956CE4C0-2EC8-4A49-A966-104D8E7F012F}" srcOrd="0" destOrd="0" parTransId="{49AC6448-FE9B-4C8E-AFA9-0612E671B5BD}" sibTransId="{832DD698-2D92-4CD9-B74F-98174EA742C3}"/>
    <dgm:cxn modelId="{35D7B5EC-3FBD-450A-AAA5-CF8546A30C98}" type="presOf" srcId="{6C70F780-ABA6-4888-96F9-918832094E02}" destId="{F50C2EDA-7E35-44FF-944B-85292FE366EA}" srcOrd="0" destOrd="0" presId="urn:microsoft.com/office/officeart/2016/7/layout/VerticalSolidActionList"/>
    <dgm:cxn modelId="{9BA834EE-56BD-4FEB-B730-B46DAC5C3D00}" type="presOf" srcId="{38FC2A81-1F30-46DE-BB35-2FA413757068}" destId="{6F111A52-52B1-43E3-9D27-FA5600850007}" srcOrd="0" destOrd="0" presId="urn:microsoft.com/office/officeart/2016/7/layout/VerticalSolidActionList"/>
    <dgm:cxn modelId="{BAAC70EF-7524-48D8-B709-D09A5875BB1A}" type="presOf" srcId="{BCBB678A-1B95-4E7C-AEDC-D20F1CBB7949}" destId="{27A85D13-C4DE-4F9B-9A0C-E75D524FE382}" srcOrd="0" destOrd="0" presId="urn:microsoft.com/office/officeart/2016/7/layout/VerticalSolidActionList"/>
    <dgm:cxn modelId="{1E325C9F-DBAD-4682-8746-7A0C0718D6F9}" type="presParOf" srcId="{BE9A1769-14BA-4B6F-817D-223CDA650540}" destId="{D8820A1C-9F5D-4361-A361-3B9BCEA8C43B}" srcOrd="0" destOrd="0" presId="urn:microsoft.com/office/officeart/2016/7/layout/VerticalSolidActionList"/>
    <dgm:cxn modelId="{FDB04131-798E-42A5-907E-5B2CBCA7B963}" type="presParOf" srcId="{D8820A1C-9F5D-4361-A361-3B9BCEA8C43B}" destId="{6F111A52-52B1-43E3-9D27-FA5600850007}" srcOrd="0" destOrd="0" presId="urn:microsoft.com/office/officeart/2016/7/layout/VerticalSolidActionList"/>
    <dgm:cxn modelId="{8E326925-08F6-443C-A4A9-8E87D630DA12}" type="presParOf" srcId="{D8820A1C-9F5D-4361-A361-3B9BCEA8C43B}" destId="{EC93A338-6908-46D3-AEA1-A98DE7974CEE}" srcOrd="1" destOrd="0" presId="urn:microsoft.com/office/officeart/2016/7/layout/VerticalSolidActionList"/>
    <dgm:cxn modelId="{B2BAD3C6-58FE-4C9E-9B54-C24DFC371F63}" type="presParOf" srcId="{BE9A1769-14BA-4B6F-817D-223CDA650540}" destId="{7BD763CB-5D6C-42CF-9827-0B73DC4685C9}" srcOrd="1" destOrd="0" presId="urn:microsoft.com/office/officeart/2016/7/layout/VerticalSolidActionList"/>
    <dgm:cxn modelId="{9A392007-913A-4DB2-92CE-BFDA14114C01}" type="presParOf" srcId="{BE9A1769-14BA-4B6F-817D-223CDA650540}" destId="{BD9BB923-404B-4933-82F3-2C810846D9AD}" srcOrd="2" destOrd="0" presId="urn:microsoft.com/office/officeart/2016/7/layout/VerticalSolidActionList"/>
    <dgm:cxn modelId="{DE5EF0A5-41AC-4FC8-B0A8-21B3FB383D63}" type="presParOf" srcId="{BD9BB923-404B-4933-82F3-2C810846D9AD}" destId="{A4BD241A-1853-416E-B261-C106EFED6531}" srcOrd="0" destOrd="0" presId="urn:microsoft.com/office/officeart/2016/7/layout/VerticalSolidActionList"/>
    <dgm:cxn modelId="{2E400344-3216-41E7-9AD4-FC8CA8BCB83D}" type="presParOf" srcId="{BD9BB923-404B-4933-82F3-2C810846D9AD}" destId="{27A85D13-C4DE-4F9B-9A0C-E75D524FE382}" srcOrd="1" destOrd="0" presId="urn:microsoft.com/office/officeart/2016/7/layout/VerticalSolidActionList"/>
    <dgm:cxn modelId="{18ED90C5-1FD8-4AAD-9DAF-4DE781F7C319}" type="presParOf" srcId="{BE9A1769-14BA-4B6F-817D-223CDA650540}" destId="{F77F5B28-3961-4A24-826D-521D3F47AD53}" srcOrd="3" destOrd="0" presId="urn:microsoft.com/office/officeart/2016/7/layout/VerticalSolidActionList"/>
    <dgm:cxn modelId="{8D9E295C-1124-4A94-AB86-9DBFA9E9689F}" type="presParOf" srcId="{BE9A1769-14BA-4B6F-817D-223CDA650540}" destId="{4B5ABCA5-0042-4828-8B97-2676526882CB}" srcOrd="4" destOrd="0" presId="urn:microsoft.com/office/officeart/2016/7/layout/VerticalSolidActionList"/>
    <dgm:cxn modelId="{3BA8DD2A-972E-455A-8C6F-7D37F6997410}" type="presParOf" srcId="{4B5ABCA5-0042-4828-8B97-2676526882CB}" destId="{2CB2EFAA-FDA6-4B7A-9F09-81EE869DE0A0}" srcOrd="0" destOrd="0" presId="urn:microsoft.com/office/officeart/2016/7/layout/VerticalSolidActionList"/>
    <dgm:cxn modelId="{807FC487-42F2-44D0-8B13-6BA370DEEE73}" type="presParOf" srcId="{4B5ABCA5-0042-4828-8B97-2676526882CB}" destId="{6CB26103-F87C-486C-A12A-BEB3612B7594}" srcOrd="1" destOrd="0" presId="urn:microsoft.com/office/officeart/2016/7/layout/VerticalSolidActionList"/>
    <dgm:cxn modelId="{80F751D6-4AB4-4ED7-A971-6AA5F1897A78}" type="presParOf" srcId="{BE9A1769-14BA-4B6F-817D-223CDA650540}" destId="{E6803D6E-9DDC-4FE0-87BC-A7B341B18A23}" srcOrd="5" destOrd="0" presId="urn:microsoft.com/office/officeart/2016/7/layout/VerticalSolidActionList"/>
    <dgm:cxn modelId="{24CB2DA9-2596-446C-AA4D-A105F42E1C4C}" type="presParOf" srcId="{BE9A1769-14BA-4B6F-817D-223CDA650540}" destId="{78AEE82A-B277-4395-A773-D522741858CB}" srcOrd="6" destOrd="0" presId="urn:microsoft.com/office/officeart/2016/7/layout/VerticalSolidActionList"/>
    <dgm:cxn modelId="{7248C637-CBCE-420A-AA1C-ACE5804C7474}" type="presParOf" srcId="{78AEE82A-B277-4395-A773-D522741858CB}" destId="{D96D3174-853B-4EE7-9CA7-A2331C7B8886}" srcOrd="0" destOrd="0" presId="urn:microsoft.com/office/officeart/2016/7/layout/VerticalSolidActionList"/>
    <dgm:cxn modelId="{2EB33DAD-2571-4449-94EC-1B01B372F799}" type="presParOf" srcId="{78AEE82A-B277-4395-A773-D522741858CB}" destId="{1A2268DB-BC27-4135-BE38-9BCC5C66AB47}" srcOrd="1" destOrd="0" presId="urn:microsoft.com/office/officeart/2016/7/layout/VerticalSolidActionList"/>
    <dgm:cxn modelId="{A3BFB5FB-6FF5-476D-A61B-F9E1A5CEBD27}" type="presParOf" srcId="{BE9A1769-14BA-4B6F-817D-223CDA650540}" destId="{A53C24ED-D70A-4A81-AD50-956C6969A26B}" srcOrd="7" destOrd="0" presId="urn:microsoft.com/office/officeart/2016/7/layout/VerticalSolidActionList"/>
    <dgm:cxn modelId="{CB80DEBB-409A-42FA-B48B-1576C507FD88}" type="presParOf" srcId="{BE9A1769-14BA-4B6F-817D-223CDA650540}" destId="{30B2EE61-58FD-4B38-A34B-219C641C0ADC}" srcOrd="8" destOrd="0" presId="urn:microsoft.com/office/officeart/2016/7/layout/VerticalSolidActionList"/>
    <dgm:cxn modelId="{838B65AD-E0B7-4387-8D15-04D5C63BB240}" type="presParOf" srcId="{30B2EE61-58FD-4B38-A34B-219C641C0ADC}" destId="{F50C2EDA-7E35-44FF-944B-85292FE366EA}" srcOrd="0" destOrd="0" presId="urn:microsoft.com/office/officeart/2016/7/layout/VerticalSolidActionList"/>
    <dgm:cxn modelId="{91861C9F-3420-4155-895F-47D19ED1CFD6}" type="presParOf" srcId="{30B2EE61-58FD-4B38-A34B-219C641C0ADC}" destId="{5945329E-B5C3-47EE-ACE4-6AD0F447B0E4}" srcOrd="1" destOrd="0" presId="urn:microsoft.com/office/officeart/2016/7/layout/VerticalSolidActionList"/>
    <dgm:cxn modelId="{3823F4A7-D029-4D70-8855-423B923866D6}" type="presParOf" srcId="{BE9A1769-14BA-4B6F-817D-223CDA650540}" destId="{17CFCB3B-C7F7-4DE6-9D6F-7B7518181A0F}" srcOrd="9" destOrd="0" presId="urn:microsoft.com/office/officeart/2016/7/layout/VerticalSolidActionList"/>
    <dgm:cxn modelId="{6F48D826-5CC9-4B3D-ACBF-0647B23815C9}" type="presParOf" srcId="{BE9A1769-14BA-4B6F-817D-223CDA650540}" destId="{74A27CAC-7168-4FC8-AB0F-DA791A8E1066}" srcOrd="10" destOrd="0" presId="urn:microsoft.com/office/officeart/2016/7/layout/VerticalSolidActionList"/>
    <dgm:cxn modelId="{55048F34-4C4C-4150-B407-FF28F0FFBB6E}" type="presParOf" srcId="{74A27CAC-7168-4FC8-AB0F-DA791A8E1066}" destId="{378B9B73-EFB2-49F4-9795-51B924D630E8}" srcOrd="0" destOrd="0" presId="urn:microsoft.com/office/officeart/2016/7/layout/VerticalSolidActionList"/>
    <dgm:cxn modelId="{696E474E-4AA5-4183-A641-21485ED07060}" type="presParOf" srcId="{74A27CAC-7168-4FC8-AB0F-DA791A8E1066}" destId="{8D3D6045-7F53-40D1-9FD0-F2FCA698BF2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004EA-084C-4F1B-95F3-B39172E168E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03F3DD1-D991-49A9-9454-4BEE615E490C}">
      <dgm:prSet/>
      <dgm:spPr/>
      <dgm:t>
        <a:bodyPr/>
        <a:lstStyle/>
        <a:p>
          <a:r>
            <a:rPr lang="en-US" dirty="0"/>
            <a:t>All LAX activities this semester will be conducted virtually. Therefore, </a:t>
          </a:r>
          <a:r>
            <a:rPr lang="en-MY" dirty="0"/>
            <a:t>group discussion meetings will be conducted via a video conferencing platform and </a:t>
          </a:r>
          <a:r>
            <a:rPr lang="en-MY" b="1" dirty="0"/>
            <a:t>NOT </a:t>
          </a:r>
          <a:r>
            <a:rPr lang="en-MY" dirty="0"/>
            <a:t>face-to-face.</a:t>
          </a:r>
          <a:endParaRPr lang="en-US" dirty="0"/>
        </a:p>
      </dgm:t>
    </dgm:pt>
    <dgm:pt modelId="{CD7EBB35-952E-4245-9B32-79087977C4C4}" type="parTrans" cxnId="{CF246D4C-55CF-4B7D-BE2D-CD24B7AB1354}">
      <dgm:prSet/>
      <dgm:spPr/>
      <dgm:t>
        <a:bodyPr/>
        <a:lstStyle/>
        <a:p>
          <a:endParaRPr lang="en-US"/>
        </a:p>
      </dgm:t>
    </dgm:pt>
    <dgm:pt modelId="{79AF01DD-5C90-4F60-87A6-C3CB35CE579A}" type="sibTrans" cxnId="{CF246D4C-55CF-4B7D-BE2D-CD24B7AB1354}">
      <dgm:prSet/>
      <dgm:spPr/>
      <dgm:t>
        <a:bodyPr/>
        <a:lstStyle/>
        <a:p>
          <a:endParaRPr lang="en-US"/>
        </a:p>
      </dgm:t>
    </dgm:pt>
    <dgm:pt modelId="{1BA324B9-F504-4C20-82FF-B357E90262B0}">
      <dgm:prSet/>
      <dgm:spPr/>
      <dgm:t>
        <a:bodyPr/>
        <a:lstStyle/>
        <a:p>
          <a:r>
            <a:rPr lang="en-US" dirty="0"/>
            <a:t>Students are required to conduct the group discussion meetings via a video conferencing platform (e.g., Skype, Zoom, Google Meet, WhatsApp, FaceTime etc.). </a:t>
          </a:r>
        </a:p>
      </dgm:t>
    </dgm:pt>
    <dgm:pt modelId="{983AF470-1DD7-47F5-9661-B110CC123B4F}" type="parTrans" cxnId="{E43A98E9-71AD-44D4-AC22-A4417883AC5B}">
      <dgm:prSet/>
      <dgm:spPr/>
      <dgm:t>
        <a:bodyPr/>
        <a:lstStyle/>
        <a:p>
          <a:endParaRPr lang="en-US"/>
        </a:p>
      </dgm:t>
    </dgm:pt>
    <dgm:pt modelId="{7063C364-88C1-43FC-B475-807944545C2E}" type="sibTrans" cxnId="{E43A98E9-71AD-44D4-AC22-A4417883AC5B}">
      <dgm:prSet/>
      <dgm:spPr/>
      <dgm:t>
        <a:bodyPr/>
        <a:lstStyle/>
        <a:p>
          <a:endParaRPr lang="en-US"/>
        </a:p>
      </dgm:t>
    </dgm:pt>
    <dgm:pt modelId="{07344DAE-2E23-474F-897B-CCD8470029A1}" type="pres">
      <dgm:prSet presAssocID="{006004EA-084C-4F1B-95F3-B39172E168EB}" presName="linear" presStyleCnt="0">
        <dgm:presLayoutVars>
          <dgm:animLvl val="lvl"/>
          <dgm:resizeHandles val="exact"/>
        </dgm:presLayoutVars>
      </dgm:prSet>
      <dgm:spPr/>
    </dgm:pt>
    <dgm:pt modelId="{A45E46B8-2AB3-4BCF-9D0D-7A88A71DFA88}" type="pres">
      <dgm:prSet presAssocID="{303F3DD1-D991-49A9-9454-4BEE615E490C}" presName="parentText" presStyleLbl="node1" presStyleIdx="0" presStyleCnt="2">
        <dgm:presLayoutVars>
          <dgm:chMax val="0"/>
          <dgm:bulletEnabled val="1"/>
        </dgm:presLayoutVars>
      </dgm:prSet>
      <dgm:spPr/>
    </dgm:pt>
    <dgm:pt modelId="{CD4C509F-36F5-4262-8105-A38E3618D5B1}" type="pres">
      <dgm:prSet presAssocID="{79AF01DD-5C90-4F60-87A6-C3CB35CE579A}" presName="spacer" presStyleCnt="0"/>
      <dgm:spPr/>
    </dgm:pt>
    <dgm:pt modelId="{9C6D793F-73BB-4BCE-AC70-FC2F14C48AD5}" type="pres">
      <dgm:prSet presAssocID="{1BA324B9-F504-4C20-82FF-B357E90262B0}" presName="parentText" presStyleLbl="node1" presStyleIdx="1" presStyleCnt="2">
        <dgm:presLayoutVars>
          <dgm:chMax val="0"/>
          <dgm:bulletEnabled val="1"/>
        </dgm:presLayoutVars>
      </dgm:prSet>
      <dgm:spPr/>
    </dgm:pt>
  </dgm:ptLst>
  <dgm:cxnLst>
    <dgm:cxn modelId="{0D8F9C28-FC22-4153-A5F4-095A24AEC9A5}" type="presOf" srcId="{006004EA-084C-4F1B-95F3-B39172E168EB}" destId="{07344DAE-2E23-474F-897B-CCD8470029A1}" srcOrd="0" destOrd="0" presId="urn:microsoft.com/office/officeart/2005/8/layout/vList2"/>
    <dgm:cxn modelId="{8784D537-720A-4D7F-AA58-44BA79252FD9}" type="presOf" srcId="{1BA324B9-F504-4C20-82FF-B357E90262B0}" destId="{9C6D793F-73BB-4BCE-AC70-FC2F14C48AD5}" srcOrd="0" destOrd="0" presId="urn:microsoft.com/office/officeart/2005/8/layout/vList2"/>
    <dgm:cxn modelId="{CF246D4C-55CF-4B7D-BE2D-CD24B7AB1354}" srcId="{006004EA-084C-4F1B-95F3-B39172E168EB}" destId="{303F3DD1-D991-49A9-9454-4BEE615E490C}" srcOrd="0" destOrd="0" parTransId="{CD7EBB35-952E-4245-9B32-79087977C4C4}" sibTransId="{79AF01DD-5C90-4F60-87A6-C3CB35CE579A}"/>
    <dgm:cxn modelId="{EE48C2C2-F3FB-49D4-A88F-092668C0BE90}" type="presOf" srcId="{303F3DD1-D991-49A9-9454-4BEE615E490C}" destId="{A45E46B8-2AB3-4BCF-9D0D-7A88A71DFA88}" srcOrd="0" destOrd="0" presId="urn:microsoft.com/office/officeart/2005/8/layout/vList2"/>
    <dgm:cxn modelId="{E43A98E9-71AD-44D4-AC22-A4417883AC5B}" srcId="{006004EA-084C-4F1B-95F3-B39172E168EB}" destId="{1BA324B9-F504-4C20-82FF-B357E90262B0}" srcOrd="1" destOrd="0" parTransId="{983AF470-1DD7-47F5-9661-B110CC123B4F}" sibTransId="{7063C364-88C1-43FC-B475-807944545C2E}"/>
    <dgm:cxn modelId="{5F09650B-2C6E-4EF6-AD1C-253475A6AC2B}" type="presParOf" srcId="{07344DAE-2E23-474F-897B-CCD8470029A1}" destId="{A45E46B8-2AB3-4BCF-9D0D-7A88A71DFA88}" srcOrd="0" destOrd="0" presId="urn:microsoft.com/office/officeart/2005/8/layout/vList2"/>
    <dgm:cxn modelId="{9F369756-8488-488E-AD1C-E9EDE53DAA73}" type="presParOf" srcId="{07344DAE-2E23-474F-897B-CCD8470029A1}" destId="{CD4C509F-36F5-4262-8105-A38E3618D5B1}" srcOrd="1" destOrd="0" presId="urn:microsoft.com/office/officeart/2005/8/layout/vList2"/>
    <dgm:cxn modelId="{29021B60-4C65-4C3C-B603-83B83837182A}" type="presParOf" srcId="{07344DAE-2E23-474F-897B-CCD8470029A1}" destId="{9C6D793F-73BB-4BCE-AC70-FC2F14C48AD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14D25-1AB9-499B-9B22-DFBE5E7189D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6260E8A-5C2A-4119-95D8-F7ADAA0BF0E3}">
      <dgm:prSet/>
      <dgm:spPr/>
      <dgm:t>
        <a:bodyPr/>
        <a:lstStyle/>
        <a:p>
          <a:r>
            <a:rPr lang="en-US"/>
            <a:t>Decide on</a:t>
          </a:r>
        </a:p>
      </dgm:t>
    </dgm:pt>
    <dgm:pt modelId="{6155A550-BAD6-4F15-9381-F1F860A0749C}" type="parTrans" cxnId="{8704C890-1188-473D-BB80-2B32D4831881}">
      <dgm:prSet/>
      <dgm:spPr/>
      <dgm:t>
        <a:bodyPr/>
        <a:lstStyle/>
        <a:p>
          <a:endParaRPr lang="en-US"/>
        </a:p>
      </dgm:t>
    </dgm:pt>
    <dgm:pt modelId="{B90CDECD-86BA-439A-A038-66CDA422594D}" type="sibTrans" cxnId="{8704C890-1188-473D-BB80-2B32D4831881}">
      <dgm:prSet/>
      <dgm:spPr/>
      <dgm:t>
        <a:bodyPr/>
        <a:lstStyle/>
        <a:p>
          <a:endParaRPr lang="en-US"/>
        </a:p>
      </dgm:t>
    </dgm:pt>
    <dgm:pt modelId="{95FE971C-9514-4D5D-8FA6-51DF0FA781BD}">
      <dgm:prSet/>
      <dgm:spPr/>
      <dgm:t>
        <a:bodyPr/>
        <a:lstStyle/>
        <a:p>
          <a:r>
            <a:rPr lang="en-US"/>
            <a:t>Decide on the day, date and time of the meeting. Send your meeting invitation.</a:t>
          </a:r>
        </a:p>
      </dgm:t>
    </dgm:pt>
    <dgm:pt modelId="{CA13AC9B-7144-46FA-88CD-858AAB9A9620}" type="parTrans" cxnId="{DD4EE5E6-75D6-4372-A6C0-0F27C5BE472B}">
      <dgm:prSet/>
      <dgm:spPr/>
      <dgm:t>
        <a:bodyPr/>
        <a:lstStyle/>
        <a:p>
          <a:endParaRPr lang="en-US"/>
        </a:p>
      </dgm:t>
    </dgm:pt>
    <dgm:pt modelId="{182161B3-ED65-476A-9B6A-BDD06F9F3CA0}" type="sibTrans" cxnId="{DD4EE5E6-75D6-4372-A6C0-0F27C5BE472B}">
      <dgm:prSet/>
      <dgm:spPr/>
      <dgm:t>
        <a:bodyPr/>
        <a:lstStyle/>
        <a:p>
          <a:endParaRPr lang="en-US"/>
        </a:p>
      </dgm:t>
    </dgm:pt>
    <dgm:pt modelId="{A62A830F-F755-4B58-9875-279D202FD9D7}">
      <dgm:prSet/>
      <dgm:spPr/>
      <dgm:t>
        <a:bodyPr/>
        <a:lstStyle/>
        <a:p>
          <a:r>
            <a:rPr lang="en-US"/>
            <a:t>Join</a:t>
          </a:r>
        </a:p>
      </dgm:t>
    </dgm:pt>
    <dgm:pt modelId="{CCF5F780-FD1C-4E36-A170-B7D68FE9AAAE}" type="parTrans" cxnId="{423829C4-D8A2-401C-AC3C-BCEA22EA32CE}">
      <dgm:prSet/>
      <dgm:spPr/>
      <dgm:t>
        <a:bodyPr/>
        <a:lstStyle/>
        <a:p>
          <a:endParaRPr lang="en-US"/>
        </a:p>
      </dgm:t>
    </dgm:pt>
    <dgm:pt modelId="{B7B4C78D-B381-4FBE-8E0A-EACFC7A0431F}" type="sibTrans" cxnId="{423829C4-D8A2-401C-AC3C-BCEA22EA32CE}">
      <dgm:prSet/>
      <dgm:spPr/>
      <dgm:t>
        <a:bodyPr/>
        <a:lstStyle/>
        <a:p>
          <a:endParaRPr lang="en-US"/>
        </a:p>
      </dgm:t>
    </dgm:pt>
    <dgm:pt modelId="{3E75297F-61F7-4192-AE73-EC5969245BAA}">
      <dgm:prSet/>
      <dgm:spPr/>
      <dgm:t>
        <a:bodyPr/>
        <a:lstStyle/>
        <a:p>
          <a:r>
            <a:rPr lang="en-US" dirty="0"/>
            <a:t>Join the meeting using your full names as stated in the SMP. (e.g., Names such as iPhone, Huawei etc. and nicknames are not acceptable).</a:t>
          </a:r>
        </a:p>
      </dgm:t>
    </dgm:pt>
    <dgm:pt modelId="{AB0EC402-3907-443B-ACE6-BB6C5BB540E6}" type="parTrans" cxnId="{4417DED9-0712-4A23-A9F0-D33B3D6BE241}">
      <dgm:prSet/>
      <dgm:spPr/>
      <dgm:t>
        <a:bodyPr/>
        <a:lstStyle/>
        <a:p>
          <a:endParaRPr lang="en-US"/>
        </a:p>
      </dgm:t>
    </dgm:pt>
    <dgm:pt modelId="{DB773DC7-E2F4-496A-A513-706DA2F83181}" type="sibTrans" cxnId="{4417DED9-0712-4A23-A9F0-D33B3D6BE241}">
      <dgm:prSet/>
      <dgm:spPr/>
      <dgm:t>
        <a:bodyPr/>
        <a:lstStyle/>
        <a:p>
          <a:endParaRPr lang="en-US"/>
        </a:p>
      </dgm:t>
    </dgm:pt>
    <dgm:pt modelId="{CA815E25-64CA-4F7B-9775-E494255DC947}">
      <dgm:prSet/>
      <dgm:spPr/>
      <dgm:t>
        <a:bodyPr/>
        <a:lstStyle/>
        <a:p>
          <a:r>
            <a:rPr lang="en-US"/>
            <a:t>Turn on</a:t>
          </a:r>
        </a:p>
      </dgm:t>
    </dgm:pt>
    <dgm:pt modelId="{A7E0D0C4-F002-4505-8ECD-B7F908FED6DF}" type="parTrans" cxnId="{3B28C08C-448A-49C4-8A22-BE7E4B3668CE}">
      <dgm:prSet/>
      <dgm:spPr/>
      <dgm:t>
        <a:bodyPr/>
        <a:lstStyle/>
        <a:p>
          <a:endParaRPr lang="en-US"/>
        </a:p>
      </dgm:t>
    </dgm:pt>
    <dgm:pt modelId="{63CECE2E-0E9D-4286-AF1B-81C9EDC5756B}" type="sibTrans" cxnId="{3B28C08C-448A-49C4-8A22-BE7E4B3668CE}">
      <dgm:prSet/>
      <dgm:spPr/>
      <dgm:t>
        <a:bodyPr/>
        <a:lstStyle/>
        <a:p>
          <a:endParaRPr lang="en-US"/>
        </a:p>
      </dgm:t>
    </dgm:pt>
    <dgm:pt modelId="{AC60CE3B-822F-4F09-806D-4F6542D8B39F}">
      <dgm:prSet/>
      <dgm:spPr/>
      <dgm:t>
        <a:bodyPr/>
        <a:lstStyle/>
        <a:p>
          <a:r>
            <a:rPr lang="en-US"/>
            <a:t>Turn on your face cam, and you must be visible throughout the meeting as proof of attendance. Refer to your instructors if you do not have the ability to do so.</a:t>
          </a:r>
        </a:p>
      </dgm:t>
    </dgm:pt>
    <dgm:pt modelId="{13C53B88-7EB8-4760-9B73-101BB29CB8EA}" type="parTrans" cxnId="{CD45F3F1-3C49-42EB-A999-34A875D0EBC6}">
      <dgm:prSet/>
      <dgm:spPr/>
      <dgm:t>
        <a:bodyPr/>
        <a:lstStyle/>
        <a:p>
          <a:endParaRPr lang="en-US"/>
        </a:p>
      </dgm:t>
    </dgm:pt>
    <dgm:pt modelId="{B04CD2A4-A63C-4628-BB0A-704E2B5E7B4F}" type="sibTrans" cxnId="{CD45F3F1-3C49-42EB-A999-34A875D0EBC6}">
      <dgm:prSet/>
      <dgm:spPr/>
      <dgm:t>
        <a:bodyPr/>
        <a:lstStyle/>
        <a:p>
          <a:endParaRPr lang="en-US"/>
        </a:p>
      </dgm:t>
    </dgm:pt>
    <dgm:pt modelId="{304D481B-2DAA-4828-9461-45E514CB1CC6}" type="pres">
      <dgm:prSet presAssocID="{14614D25-1AB9-499B-9B22-DFBE5E7189D1}" presName="linear" presStyleCnt="0">
        <dgm:presLayoutVars>
          <dgm:animLvl val="lvl"/>
          <dgm:resizeHandles val="exact"/>
        </dgm:presLayoutVars>
      </dgm:prSet>
      <dgm:spPr/>
    </dgm:pt>
    <dgm:pt modelId="{7DFBA08A-A977-4BF5-9ABF-68990F8107C1}" type="pres">
      <dgm:prSet presAssocID="{86260E8A-5C2A-4119-95D8-F7ADAA0BF0E3}" presName="parentText" presStyleLbl="node1" presStyleIdx="0" presStyleCnt="3">
        <dgm:presLayoutVars>
          <dgm:chMax val="0"/>
          <dgm:bulletEnabled val="1"/>
        </dgm:presLayoutVars>
      </dgm:prSet>
      <dgm:spPr/>
    </dgm:pt>
    <dgm:pt modelId="{848CC2A1-63BA-498C-AF5D-8BADDAE2E78E}" type="pres">
      <dgm:prSet presAssocID="{86260E8A-5C2A-4119-95D8-F7ADAA0BF0E3}" presName="childText" presStyleLbl="revTx" presStyleIdx="0" presStyleCnt="3">
        <dgm:presLayoutVars>
          <dgm:bulletEnabled val="1"/>
        </dgm:presLayoutVars>
      </dgm:prSet>
      <dgm:spPr/>
    </dgm:pt>
    <dgm:pt modelId="{B24FFAB1-A36D-433B-A268-E398379D227E}" type="pres">
      <dgm:prSet presAssocID="{A62A830F-F755-4B58-9875-279D202FD9D7}" presName="parentText" presStyleLbl="node1" presStyleIdx="1" presStyleCnt="3">
        <dgm:presLayoutVars>
          <dgm:chMax val="0"/>
          <dgm:bulletEnabled val="1"/>
        </dgm:presLayoutVars>
      </dgm:prSet>
      <dgm:spPr/>
    </dgm:pt>
    <dgm:pt modelId="{6D3B3A51-CF24-4917-98DC-751C29235F5B}" type="pres">
      <dgm:prSet presAssocID="{A62A830F-F755-4B58-9875-279D202FD9D7}" presName="childText" presStyleLbl="revTx" presStyleIdx="1" presStyleCnt="3">
        <dgm:presLayoutVars>
          <dgm:bulletEnabled val="1"/>
        </dgm:presLayoutVars>
      </dgm:prSet>
      <dgm:spPr/>
    </dgm:pt>
    <dgm:pt modelId="{C3CEB6A8-8EAF-48E5-B1C6-F2270AA0144D}" type="pres">
      <dgm:prSet presAssocID="{CA815E25-64CA-4F7B-9775-E494255DC947}" presName="parentText" presStyleLbl="node1" presStyleIdx="2" presStyleCnt="3">
        <dgm:presLayoutVars>
          <dgm:chMax val="0"/>
          <dgm:bulletEnabled val="1"/>
        </dgm:presLayoutVars>
      </dgm:prSet>
      <dgm:spPr/>
    </dgm:pt>
    <dgm:pt modelId="{F8527AEE-29F4-43D0-BB4E-C2B1AED52C22}" type="pres">
      <dgm:prSet presAssocID="{CA815E25-64CA-4F7B-9775-E494255DC947}" presName="childText" presStyleLbl="revTx" presStyleIdx="2" presStyleCnt="3">
        <dgm:presLayoutVars>
          <dgm:bulletEnabled val="1"/>
        </dgm:presLayoutVars>
      </dgm:prSet>
      <dgm:spPr/>
    </dgm:pt>
  </dgm:ptLst>
  <dgm:cxnLst>
    <dgm:cxn modelId="{44049510-A4E3-41D8-81AC-99758ABE891D}" type="presOf" srcId="{95FE971C-9514-4D5D-8FA6-51DF0FA781BD}" destId="{848CC2A1-63BA-498C-AF5D-8BADDAE2E78E}" srcOrd="0" destOrd="0" presId="urn:microsoft.com/office/officeart/2005/8/layout/vList2"/>
    <dgm:cxn modelId="{6A438D38-1B77-4D24-B3C3-FB3CE087CF0C}" type="presOf" srcId="{3E75297F-61F7-4192-AE73-EC5969245BAA}" destId="{6D3B3A51-CF24-4917-98DC-751C29235F5B}" srcOrd="0" destOrd="0" presId="urn:microsoft.com/office/officeart/2005/8/layout/vList2"/>
    <dgm:cxn modelId="{90F9485D-4FAB-4BA3-AA04-C71563B37DBE}" type="presOf" srcId="{AC60CE3B-822F-4F09-806D-4F6542D8B39F}" destId="{F8527AEE-29F4-43D0-BB4E-C2B1AED52C22}" srcOrd="0" destOrd="0" presId="urn:microsoft.com/office/officeart/2005/8/layout/vList2"/>
    <dgm:cxn modelId="{59D5FA64-63D8-4480-A377-91324A332E41}" type="presOf" srcId="{86260E8A-5C2A-4119-95D8-F7ADAA0BF0E3}" destId="{7DFBA08A-A977-4BF5-9ABF-68990F8107C1}" srcOrd="0" destOrd="0" presId="urn:microsoft.com/office/officeart/2005/8/layout/vList2"/>
    <dgm:cxn modelId="{02ECEF52-FBE6-4C8E-BB35-84E7C6F9098F}" type="presOf" srcId="{14614D25-1AB9-499B-9B22-DFBE5E7189D1}" destId="{304D481B-2DAA-4828-9461-45E514CB1CC6}" srcOrd="0" destOrd="0" presId="urn:microsoft.com/office/officeart/2005/8/layout/vList2"/>
    <dgm:cxn modelId="{3B28C08C-448A-49C4-8A22-BE7E4B3668CE}" srcId="{14614D25-1AB9-499B-9B22-DFBE5E7189D1}" destId="{CA815E25-64CA-4F7B-9775-E494255DC947}" srcOrd="2" destOrd="0" parTransId="{A7E0D0C4-F002-4505-8ECD-B7F908FED6DF}" sibTransId="{63CECE2E-0E9D-4286-AF1B-81C9EDC5756B}"/>
    <dgm:cxn modelId="{8704C890-1188-473D-BB80-2B32D4831881}" srcId="{14614D25-1AB9-499B-9B22-DFBE5E7189D1}" destId="{86260E8A-5C2A-4119-95D8-F7ADAA0BF0E3}" srcOrd="0" destOrd="0" parTransId="{6155A550-BAD6-4F15-9381-F1F860A0749C}" sibTransId="{B90CDECD-86BA-439A-A038-66CDA422594D}"/>
    <dgm:cxn modelId="{423829C4-D8A2-401C-AC3C-BCEA22EA32CE}" srcId="{14614D25-1AB9-499B-9B22-DFBE5E7189D1}" destId="{A62A830F-F755-4B58-9875-279D202FD9D7}" srcOrd="1" destOrd="0" parTransId="{CCF5F780-FD1C-4E36-A170-B7D68FE9AAAE}" sibTransId="{B7B4C78D-B381-4FBE-8E0A-EACFC7A0431F}"/>
    <dgm:cxn modelId="{35D9F9CA-3EBD-4801-950B-31670CFCE263}" type="presOf" srcId="{CA815E25-64CA-4F7B-9775-E494255DC947}" destId="{C3CEB6A8-8EAF-48E5-B1C6-F2270AA0144D}" srcOrd="0" destOrd="0" presId="urn:microsoft.com/office/officeart/2005/8/layout/vList2"/>
    <dgm:cxn modelId="{4417DED9-0712-4A23-A9F0-D33B3D6BE241}" srcId="{A62A830F-F755-4B58-9875-279D202FD9D7}" destId="{3E75297F-61F7-4192-AE73-EC5969245BAA}" srcOrd="0" destOrd="0" parTransId="{AB0EC402-3907-443B-ACE6-BB6C5BB540E6}" sibTransId="{DB773DC7-E2F4-496A-A513-706DA2F83181}"/>
    <dgm:cxn modelId="{DD4EE5E6-75D6-4372-A6C0-0F27C5BE472B}" srcId="{86260E8A-5C2A-4119-95D8-F7ADAA0BF0E3}" destId="{95FE971C-9514-4D5D-8FA6-51DF0FA781BD}" srcOrd="0" destOrd="0" parTransId="{CA13AC9B-7144-46FA-88CD-858AAB9A9620}" sibTransId="{182161B3-ED65-476A-9B6A-BDD06F9F3CA0}"/>
    <dgm:cxn modelId="{9ADD88EC-A531-4A9F-9367-72E7D8BE836F}" type="presOf" srcId="{A62A830F-F755-4B58-9875-279D202FD9D7}" destId="{B24FFAB1-A36D-433B-A268-E398379D227E}" srcOrd="0" destOrd="0" presId="urn:microsoft.com/office/officeart/2005/8/layout/vList2"/>
    <dgm:cxn modelId="{CD45F3F1-3C49-42EB-A999-34A875D0EBC6}" srcId="{CA815E25-64CA-4F7B-9775-E494255DC947}" destId="{AC60CE3B-822F-4F09-806D-4F6542D8B39F}" srcOrd="0" destOrd="0" parTransId="{13C53B88-7EB8-4760-9B73-101BB29CB8EA}" sibTransId="{B04CD2A4-A63C-4628-BB0A-704E2B5E7B4F}"/>
    <dgm:cxn modelId="{0D474EF5-DD5C-4B3B-8230-C3D6AFCFC19A}" type="presParOf" srcId="{304D481B-2DAA-4828-9461-45E514CB1CC6}" destId="{7DFBA08A-A977-4BF5-9ABF-68990F8107C1}" srcOrd="0" destOrd="0" presId="urn:microsoft.com/office/officeart/2005/8/layout/vList2"/>
    <dgm:cxn modelId="{AFE668FF-1C2C-456C-83A8-BBF2A8E6C784}" type="presParOf" srcId="{304D481B-2DAA-4828-9461-45E514CB1CC6}" destId="{848CC2A1-63BA-498C-AF5D-8BADDAE2E78E}" srcOrd="1" destOrd="0" presId="urn:microsoft.com/office/officeart/2005/8/layout/vList2"/>
    <dgm:cxn modelId="{E6FE1B23-2EB2-4B3E-9C5F-0D32B29DF053}" type="presParOf" srcId="{304D481B-2DAA-4828-9461-45E514CB1CC6}" destId="{B24FFAB1-A36D-433B-A268-E398379D227E}" srcOrd="2" destOrd="0" presId="urn:microsoft.com/office/officeart/2005/8/layout/vList2"/>
    <dgm:cxn modelId="{FA833D1A-9086-4692-9982-D3D6A0815AC1}" type="presParOf" srcId="{304D481B-2DAA-4828-9461-45E514CB1CC6}" destId="{6D3B3A51-CF24-4917-98DC-751C29235F5B}" srcOrd="3" destOrd="0" presId="urn:microsoft.com/office/officeart/2005/8/layout/vList2"/>
    <dgm:cxn modelId="{1F417B99-6736-44D6-A106-BD3465ED4024}" type="presParOf" srcId="{304D481B-2DAA-4828-9461-45E514CB1CC6}" destId="{C3CEB6A8-8EAF-48E5-B1C6-F2270AA0144D}" srcOrd="4" destOrd="0" presId="urn:microsoft.com/office/officeart/2005/8/layout/vList2"/>
    <dgm:cxn modelId="{2763DEE5-5583-42C0-9297-9A4BABF0FC07}" type="presParOf" srcId="{304D481B-2DAA-4828-9461-45E514CB1CC6}" destId="{F8527AEE-29F4-43D0-BB4E-C2B1AED52C2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F00487-4553-4B7D-B296-ACE39406B56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8AB9BA1-E2AE-4593-BCD3-0F91639F6A1C}">
      <dgm:prSet custT="1"/>
      <dgm:spPr/>
      <dgm:t>
        <a:bodyPr/>
        <a:lstStyle/>
        <a:p>
          <a:r>
            <a:rPr lang="en-US" sz="1600" dirty="0">
              <a:solidFill>
                <a:schemeClr val="tx1"/>
              </a:solidFill>
            </a:rPr>
            <a:t>The virtual group discussion meetings must be video recorded (screen recording). </a:t>
          </a:r>
        </a:p>
      </dgm:t>
    </dgm:pt>
    <dgm:pt modelId="{12CE78BC-A6F6-4144-A633-BC34255A9B51}" type="parTrans" cxnId="{EF6F0523-F567-4676-8EB7-EF4E531BA7D3}">
      <dgm:prSet/>
      <dgm:spPr/>
      <dgm:t>
        <a:bodyPr/>
        <a:lstStyle/>
        <a:p>
          <a:endParaRPr lang="en-US"/>
        </a:p>
      </dgm:t>
    </dgm:pt>
    <dgm:pt modelId="{CE4C8713-0D18-4880-94A0-DE0B60B686AA}" type="sibTrans" cxnId="{EF6F0523-F567-4676-8EB7-EF4E531BA7D3}">
      <dgm:prSet/>
      <dgm:spPr/>
      <dgm:t>
        <a:bodyPr/>
        <a:lstStyle/>
        <a:p>
          <a:endParaRPr lang="en-US"/>
        </a:p>
      </dgm:t>
    </dgm:pt>
    <dgm:pt modelId="{2CC543A9-E186-469E-AF4C-ADAA3940EF54}">
      <dgm:prSet custT="1"/>
      <dgm:spPr/>
      <dgm:t>
        <a:bodyPr/>
        <a:lstStyle/>
        <a:p>
          <a:r>
            <a:rPr lang="en-MY" sz="1600" dirty="0">
              <a:solidFill>
                <a:schemeClr val="tx1"/>
              </a:solidFill>
            </a:rPr>
            <a:t>Only group leader </a:t>
          </a:r>
          <a:r>
            <a:rPr lang="en-MY" sz="1600" b="1" dirty="0">
              <a:solidFill>
                <a:schemeClr val="tx1"/>
              </a:solidFill>
            </a:rPr>
            <a:t>(with a UPM student email)</a:t>
          </a:r>
          <a:r>
            <a:rPr lang="en-MY" sz="1600" dirty="0">
              <a:solidFill>
                <a:schemeClr val="tx1"/>
              </a:solidFill>
            </a:rPr>
            <a:t> should submit:</a:t>
          </a:r>
          <a:endParaRPr lang="en-US" sz="1600" dirty="0">
            <a:solidFill>
              <a:schemeClr val="tx1"/>
            </a:solidFill>
          </a:endParaRPr>
        </a:p>
      </dgm:t>
    </dgm:pt>
    <dgm:pt modelId="{12208231-5E18-48FE-A0DB-5DC297831FF6}" type="parTrans" cxnId="{664C2AEE-65B4-4D29-BBE5-103627EAA661}">
      <dgm:prSet/>
      <dgm:spPr/>
      <dgm:t>
        <a:bodyPr/>
        <a:lstStyle/>
        <a:p>
          <a:endParaRPr lang="en-US"/>
        </a:p>
      </dgm:t>
    </dgm:pt>
    <dgm:pt modelId="{A9AF061D-B57E-400B-A91D-883C8E4D4E4B}" type="sibTrans" cxnId="{664C2AEE-65B4-4D29-BBE5-103627EAA661}">
      <dgm:prSet/>
      <dgm:spPr/>
      <dgm:t>
        <a:bodyPr/>
        <a:lstStyle/>
        <a:p>
          <a:endParaRPr lang="en-US"/>
        </a:p>
      </dgm:t>
    </dgm:pt>
    <dgm:pt modelId="{37A2A051-A935-4CCE-90FB-9537D690E22D}">
      <dgm:prSet custT="1"/>
      <dgm:spPr/>
      <dgm:t>
        <a:bodyPr/>
        <a:lstStyle/>
        <a:p>
          <a:r>
            <a:rPr lang="en-MY" sz="1200" dirty="0"/>
            <a:t>the Submission Form and video in Google Drive </a:t>
          </a:r>
          <a:endParaRPr lang="en-US" sz="1200" dirty="0"/>
        </a:p>
      </dgm:t>
    </dgm:pt>
    <dgm:pt modelId="{FB6ED60D-88E7-48D2-82E5-375DC48993AD}" type="parTrans" cxnId="{7B5CCFA5-A9D9-42CE-AF73-6D131C1322DF}">
      <dgm:prSet/>
      <dgm:spPr/>
      <dgm:t>
        <a:bodyPr/>
        <a:lstStyle/>
        <a:p>
          <a:endParaRPr lang="en-US"/>
        </a:p>
      </dgm:t>
    </dgm:pt>
    <dgm:pt modelId="{6DEAA287-5728-40F0-8469-3B6185DDD789}" type="sibTrans" cxnId="{7B5CCFA5-A9D9-42CE-AF73-6D131C1322DF}">
      <dgm:prSet/>
      <dgm:spPr/>
      <dgm:t>
        <a:bodyPr/>
        <a:lstStyle/>
        <a:p>
          <a:endParaRPr lang="en-US"/>
        </a:p>
      </dgm:t>
    </dgm:pt>
    <dgm:pt modelId="{3DDD77D9-8FB4-428D-BBF1-B25BF66C6D15}">
      <dgm:prSet custT="1"/>
      <dgm:spPr/>
      <dgm:t>
        <a:bodyPr/>
        <a:lstStyle/>
        <a:p>
          <a:r>
            <a:rPr lang="en-MY" sz="1200" dirty="0"/>
            <a:t>a copy of the Submission Form in the assignment post in Putrablast before the deadline.</a:t>
          </a:r>
          <a:endParaRPr lang="en-US" sz="1200" dirty="0"/>
        </a:p>
      </dgm:t>
    </dgm:pt>
    <dgm:pt modelId="{821331DC-9D3C-4E5C-B2E5-6EEBF581EE40}" type="parTrans" cxnId="{7B26DFB4-1C06-4C6A-98F1-5B85B988EEA6}">
      <dgm:prSet/>
      <dgm:spPr/>
      <dgm:t>
        <a:bodyPr/>
        <a:lstStyle/>
        <a:p>
          <a:endParaRPr lang="en-US"/>
        </a:p>
      </dgm:t>
    </dgm:pt>
    <dgm:pt modelId="{68E3579E-0090-4A07-85DF-F61C9BD0C285}" type="sibTrans" cxnId="{7B26DFB4-1C06-4C6A-98F1-5B85B988EEA6}">
      <dgm:prSet/>
      <dgm:spPr/>
      <dgm:t>
        <a:bodyPr/>
        <a:lstStyle/>
        <a:p>
          <a:endParaRPr lang="en-US"/>
        </a:p>
      </dgm:t>
    </dgm:pt>
    <dgm:pt modelId="{90E1AEC8-4ACA-4AED-B9DC-2A3D1D254084}">
      <dgm:prSet custT="1"/>
      <dgm:spPr/>
      <dgm:t>
        <a:bodyPr/>
        <a:lstStyle/>
        <a:p>
          <a:r>
            <a:rPr lang="en-MY" sz="1600" dirty="0">
              <a:solidFill>
                <a:schemeClr val="tx1"/>
              </a:solidFill>
            </a:rPr>
            <a:t>Please refer to the Timeline for tasks that need to be done. Take note that tasks for LAX conducted virtually might differ from the tasks assigned for face-to-face LAX.</a:t>
          </a:r>
          <a:endParaRPr lang="en-US" sz="1600" dirty="0">
            <a:solidFill>
              <a:schemeClr val="tx1"/>
            </a:solidFill>
          </a:endParaRPr>
        </a:p>
      </dgm:t>
    </dgm:pt>
    <dgm:pt modelId="{64313E33-B0F9-4E6C-ABCF-2D98A161206E}" type="parTrans" cxnId="{DA99099B-18A7-4199-AC17-BF322B156B4D}">
      <dgm:prSet/>
      <dgm:spPr/>
      <dgm:t>
        <a:bodyPr/>
        <a:lstStyle/>
        <a:p>
          <a:endParaRPr lang="en-US"/>
        </a:p>
      </dgm:t>
    </dgm:pt>
    <dgm:pt modelId="{DCFFFBEC-3792-428D-A62C-6362DB91F593}" type="sibTrans" cxnId="{DA99099B-18A7-4199-AC17-BF322B156B4D}">
      <dgm:prSet/>
      <dgm:spPr/>
      <dgm:t>
        <a:bodyPr/>
        <a:lstStyle/>
        <a:p>
          <a:endParaRPr lang="en-US"/>
        </a:p>
      </dgm:t>
    </dgm:pt>
    <dgm:pt modelId="{5A5F749B-CB51-40FF-904A-548CA011D132}">
      <dgm:prSet custT="1"/>
      <dgm:spPr/>
      <dgm:t>
        <a:bodyPr/>
        <a:lstStyle/>
        <a:p>
          <a:r>
            <a:rPr lang="en-US" sz="1600" b="1" dirty="0">
              <a:solidFill>
                <a:schemeClr val="tx1"/>
              </a:solidFill>
            </a:rPr>
            <a:t>IMPORTANT NOTE</a:t>
          </a:r>
          <a:r>
            <a:rPr lang="en-US" sz="1600" dirty="0">
              <a:solidFill>
                <a:schemeClr val="tx1"/>
              </a:solidFill>
            </a:rPr>
            <a:t>: Submission Forms should be turned in via Putrablast before the deadline. Submission Forms that are posted after the deadline or  emailed to the instructor will be rejected.</a:t>
          </a:r>
        </a:p>
      </dgm:t>
    </dgm:pt>
    <dgm:pt modelId="{B3023BB9-C805-4F15-ACF2-E95AEAE454E2}" type="parTrans" cxnId="{655FEE09-5A93-421C-AD57-F4F7FEA4FF8C}">
      <dgm:prSet/>
      <dgm:spPr/>
      <dgm:t>
        <a:bodyPr/>
        <a:lstStyle/>
        <a:p>
          <a:endParaRPr lang="en-US"/>
        </a:p>
      </dgm:t>
    </dgm:pt>
    <dgm:pt modelId="{B6F3194B-98CA-41D4-88CA-3F360B452842}" type="sibTrans" cxnId="{655FEE09-5A93-421C-AD57-F4F7FEA4FF8C}">
      <dgm:prSet/>
      <dgm:spPr/>
      <dgm:t>
        <a:bodyPr/>
        <a:lstStyle/>
        <a:p>
          <a:endParaRPr lang="en-US"/>
        </a:p>
      </dgm:t>
    </dgm:pt>
    <dgm:pt modelId="{2D8CF7DE-3D0E-406C-BD15-AC6625817E24}" type="pres">
      <dgm:prSet presAssocID="{17F00487-4553-4B7D-B296-ACE39406B56A}" presName="linear" presStyleCnt="0">
        <dgm:presLayoutVars>
          <dgm:animLvl val="lvl"/>
          <dgm:resizeHandles val="exact"/>
        </dgm:presLayoutVars>
      </dgm:prSet>
      <dgm:spPr/>
    </dgm:pt>
    <dgm:pt modelId="{B2F30DD3-3251-48DE-947C-135A594A308F}" type="pres">
      <dgm:prSet presAssocID="{78AB9BA1-E2AE-4593-BCD3-0F91639F6A1C}" presName="parentText" presStyleLbl="node1" presStyleIdx="0" presStyleCnt="4" custLinFactNeighborX="1789" custLinFactNeighborY="26773">
        <dgm:presLayoutVars>
          <dgm:chMax val="0"/>
          <dgm:bulletEnabled val="1"/>
        </dgm:presLayoutVars>
      </dgm:prSet>
      <dgm:spPr/>
    </dgm:pt>
    <dgm:pt modelId="{0439F8BB-D7FD-4D27-866D-D51B790D9A1C}" type="pres">
      <dgm:prSet presAssocID="{CE4C8713-0D18-4880-94A0-DE0B60B686AA}" presName="spacer" presStyleCnt="0"/>
      <dgm:spPr/>
    </dgm:pt>
    <dgm:pt modelId="{554AEEBA-3FE0-4840-A340-767F2B734314}" type="pres">
      <dgm:prSet presAssocID="{2CC543A9-E186-469E-AF4C-ADAA3940EF54}" presName="parentText" presStyleLbl="node1" presStyleIdx="1" presStyleCnt="4">
        <dgm:presLayoutVars>
          <dgm:chMax val="0"/>
          <dgm:bulletEnabled val="1"/>
        </dgm:presLayoutVars>
      </dgm:prSet>
      <dgm:spPr/>
    </dgm:pt>
    <dgm:pt modelId="{043598F0-F255-41B7-AA9F-EDAB50AFE0E5}" type="pres">
      <dgm:prSet presAssocID="{2CC543A9-E186-469E-AF4C-ADAA3940EF54}" presName="childText" presStyleLbl="revTx" presStyleIdx="0" presStyleCnt="1">
        <dgm:presLayoutVars>
          <dgm:bulletEnabled val="1"/>
        </dgm:presLayoutVars>
      </dgm:prSet>
      <dgm:spPr/>
    </dgm:pt>
    <dgm:pt modelId="{57A68AA6-E389-4E81-94A5-348A3E562BF9}" type="pres">
      <dgm:prSet presAssocID="{90E1AEC8-4ACA-4AED-B9DC-2A3D1D254084}" presName="parentText" presStyleLbl="node1" presStyleIdx="2" presStyleCnt="4">
        <dgm:presLayoutVars>
          <dgm:chMax val="0"/>
          <dgm:bulletEnabled val="1"/>
        </dgm:presLayoutVars>
      </dgm:prSet>
      <dgm:spPr/>
    </dgm:pt>
    <dgm:pt modelId="{4205BE27-CFA8-4743-953D-28E755364312}" type="pres">
      <dgm:prSet presAssocID="{DCFFFBEC-3792-428D-A62C-6362DB91F593}" presName="spacer" presStyleCnt="0"/>
      <dgm:spPr/>
    </dgm:pt>
    <dgm:pt modelId="{096A2858-CF2C-4469-832F-AAB024C62D32}" type="pres">
      <dgm:prSet presAssocID="{5A5F749B-CB51-40FF-904A-548CA011D132}" presName="parentText" presStyleLbl="node1" presStyleIdx="3" presStyleCnt="4">
        <dgm:presLayoutVars>
          <dgm:chMax val="0"/>
          <dgm:bulletEnabled val="1"/>
        </dgm:presLayoutVars>
      </dgm:prSet>
      <dgm:spPr/>
    </dgm:pt>
  </dgm:ptLst>
  <dgm:cxnLst>
    <dgm:cxn modelId="{655FEE09-5A93-421C-AD57-F4F7FEA4FF8C}" srcId="{17F00487-4553-4B7D-B296-ACE39406B56A}" destId="{5A5F749B-CB51-40FF-904A-548CA011D132}" srcOrd="3" destOrd="0" parTransId="{B3023BB9-C805-4F15-ACF2-E95AEAE454E2}" sibTransId="{B6F3194B-98CA-41D4-88CA-3F360B452842}"/>
    <dgm:cxn modelId="{9AE16517-3D32-4B67-8D53-B8546AB2E719}" type="presOf" srcId="{3DDD77D9-8FB4-428D-BBF1-B25BF66C6D15}" destId="{043598F0-F255-41B7-AA9F-EDAB50AFE0E5}" srcOrd="0" destOrd="1" presId="urn:microsoft.com/office/officeart/2005/8/layout/vList2"/>
    <dgm:cxn modelId="{EF6F0523-F567-4676-8EB7-EF4E531BA7D3}" srcId="{17F00487-4553-4B7D-B296-ACE39406B56A}" destId="{78AB9BA1-E2AE-4593-BCD3-0F91639F6A1C}" srcOrd="0" destOrd="0" parTransId="{12CE78BC-A6F6-4144-A633-BC34255A9B51}" sibTransId="{CE4C8713-0D18-4880-94A0-DE0B60B686AA}"/>
    <dgm:cxn modelId="{9F3C463E-C93F-4A36-9082-3EF5430E56B4}" type="presOf" srcId="{5A5F749B-CB51-40FF-904A-548CA011D132}" destId="{096A2858-CF2C-4469-832F-AAB024C62D32}" srcOrd="0" destOrd="0" presId="urn:microsoft.com/office/officeart/2005/8/layout/vList2"/>
    <dgm:cxn modelId="{1975EF61-F83B-409B-93E7-46F496208283}" type="presOf" srcId="{17F00487-4553-4B7D-B296-ACE39406B56A}" destId="{2D8CF7DE-3D0E-406C-BD15-AC6625817E24}" srcOrd="0" destOrd="0" presId="urn:microsoft.com/office/officeart/2005/8/layout/vList2"/>
    <dgm:cxn modelId="{C5017748-E8E8-4722-B10D-008388B22A95}" type="presOf" srcId="{37A2A051-A935-4CCE-90FB-9537D690E22D}" destId="{043598F0-F255-41B7-AA9F-EDAB50AFE0E5}" srcOrd="0" destOrd="0" presId="urn:microsoft.com/office/officeart/2005/8/layout/vList2"/>
    <dgm:cxn modelId="{D4050C7A-ACC7-417C-9551-5327AF9BFF63}" type="presOf" srcId="{2CC543A9-E186-469E-AF4C-ADAA3940EF54}" destId="{554AEEBA-3FE0-4840-A340-767F2B734314}" srcOrd="0" destOrd="0" presId="urn:microsoft.com/office/officeart/2005/8/layout/vList2"/>
    <dgm:cxn modelId="{DA99099B-18A7-4199-AC17-BF322B156B4D}" srcId="{17F00487-4553-4B7D-B296-ACE39406B56A}" destId="{90E1AEC8-4ACA-4AED-B9DC-2A3D1D254084}" srcOrd="2" destOrd="0" parTransId="{64313E33-B0F9-4E6C-ABCF-2D98A161206E}" sibTransId="{DCFFFBEC-3792-428D-A62C-6362DB91F593}"/>
    <dgm:cxn modelId="{75801D9C-FD36-45F0-8ADE-8AA7C01111E1}" type="presOf" srcId="{90E1AEC8-4ACA-4AED-B9DC-2A3D1D254084}" destId="{57A68AA6-E389-4E81-94A5-348A3E562BF9}" srcOrd="0" destOrd="0" presId="urn:microsoft.com/office/officeart/2005/8/layout/vList2"/>
    <dgm:cxn modelId="{7B5CCFA5-A9D9-42CE-AF73-6D131C1322DF}" srcId="{2CC543A9-E186-469E-AF4C-ADAA3940EF54}" destId="{37A2A051-A935-4CCE-90FB-9537D690E22D}" srcOrd="0" destOrd="0" parTransId="{FB6ED60D-88E7-48D2-82E5-375DC48993AD}" sibTransId="{6DEAA287-5728-40F0-8469-3B6185DDD789}"/>
    <dgm:cxn modelId="{7B26DFB4-1C06-4C6A-98F1-5B85B988EEA6}" srcId="{2CC543A9-E186-469E-AF4C-ADAA3940EF54}" destId="{3DDD77D9-8FB4-428D-BBF1-B25BF66C6D15}" srcOrd="1" destOrd="0" parTransId="{821331DC-9D3C-4E5C-B2E5-6EEBF581EE40}" sibTransId="{68E3579E-0090-4A07-85DF-F61C9BD0C285}"/>
    <dgm:cxn modelId="{0AE50DDC-7331-4882-9C75-ABC429055EEC}" type="presOf" srcId="{78AB9BA1-E2AE-4593-BCD3-0F91639F6A1C}" destId="{B2F30DD3-3251-48DE-947C-135A594A308F}" srcOrd="0" destOrd="0" presId="urn:microsoft.com/office/officeart/2005/8/layout/vList2"/>
    <dgm:cxn modelId="{664C2AEE-65B4-4D29-BBE5-103627EAA661}" srcId="{17F00487-4553-4B7D-B296-ACE39406B56A}" destId="{2CC543A9-E186-469E-AF4C-ADAA3940EF54}" srcOrd="1" destOrd="0" parTransId="{12208231-5E18-48FE-A0DB-5DC297831FF6}" sibTransId="{A9AF061D-B57E-400B-A91D-883C8E4D4E4B}"/>
    <dgm:cxn modelId="{0B5910A0-059B-42B1-BA27-B0C256F3A0C0}" type="presParOf" srcId="{2D8CF7DE-3D0E-406C-BD15-AC6625817E24}" destId="{B2F30DD3-3251-48DE-947C-135A594A308F}" srcOrd="0" destOrd="0" presId="urn:microsoft.com/office/officeart/2005/8/layout/vList2"/>
    <dgm:cxn modelId="{E046A57B-D19D-4B91-B153-E98BFA4ED2BF}" type="presParOf" srcId="{2D8CF7DE-3D0E-406C-BD15-AC6625817E24}" destId="{0439F8BB-D7FD-4D27-866D-D51B790D9A1C}" srcOrd="1" destOrd="0" presId="urn:microsoft.com/office/officeart/2005/8/layout/vList2"/>
    <dgm:cxn modelId="{56FA17AA-9BD4-400D-AB0D-2AC3415365FC}" type="presParOf" srcId="{2D8CF7DE-3D0E-406C-BD15-AC6625817E24}" destId="{554AEEBA-3FE0-4840-A340-767F2B734314}" srcOrd="2" destOrd="0" presId="urn:microsoft.com/office/officeart/2005/8/layout/vList2"/>
    <dgm:cxn modelId="{1532B297-D912-406E-AFA9-0F891674A6E2}" type="presParOf" srcId="{2D8CF7DE-3D0E-406C-BD15-AC6625817E24}" destId="{043598F0-F255-41B7-AA9F-EDAB50AFE0E5}" srcOrd="3" destOrd="0" presId="urn:microsoft.com/office/officeart/2005/8/layout/vList2"/>
    <dgm:cxn modelId="{8912BA06-0D7A-490F-B28D-E5B2C6E7260E}" type="presParOf" srcId="{2D8CF7DE-3D0E-406C-BD15-AC6625817E24}" destId="{57A68AA6-E389-4E81-94A5-348A3E562BF9}" srcOrd="4" destOrd="0" presId="urn:microsoft.com/office/officeart/2005/8/layout/vList2"/>
    <dgm:cxn modelId="{AAC53A2A-E91F-4227-8697-5B3568EB1D9C}" type="presParOf" srcId="{2D8CF7DE-3D0E-406C-BD15-AC6625817E24}" destId="{4205BE27-CFA8-4743-953D-28E755364312}" srcOrd="5" destOrd="0" presId="urn:microsoft.com/office/officeart/2005/8/layout/vList2"/>
    <dgm:cxn modelId="{D2B3ED38-ECFD-43A1-A743-CD6A7CEDAAE6}" type="presParOf" srcId="{2D8CF7DE-3D0E-406C-BD15-AC6625817E24}" destId="{096A2858-CF2C-4469-832F-AAB024C62D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1CD3D-AEC3-4EBB-BD2A-2AA02C1B9F6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8405303-4D6D-4326-ABC5-C644FBAB5F8A}">
      <dgm:prSet custT="1"/>
      <dgm:spPr/>
      <dgm:t>
        <a:bodyPr/>
        <a:lstStyle/>
        <a:p>
          <a:r>
            <a:rPr lang="en-US" sz="1400" dirty="0">
              <a:solidFill>
                <a:schemeClr val="tx1"/>
              </a:solidFill>
            </a:rPr>
            <a:t>This is a 12-week language activity which needs to be done outside of the lecture hours. </a:t>
          </a:r>
        </a:p>
      </dgm:t>
    </dgm:pt>
    <dgm:pt modelId="{C79AD7DA-08B0-48B9-8B40-21EC0B937F5E}" type="parTrans" cxnId="{26CC1CA7-FD2C-454D-A763-BD851B0FF7CC}">
      <dgm:prSet/>
      <dgm:spPr/>
      <dgm:t>
        <a:bodyPr/>
        <a:lstStyle/>
        <a:p>
          <a:endParaRPr lang="en-US"/>
        </a:p>
      </dgm:t>
    </dgm:pt>
    <dgm:pt modelId="{B8AE5F75-1846-4974-ABD3-6B32CFA74623}" type="sibTrans" cxnId="{26CC1CA7-FD2C-454D-A763-BD851B0FF7CC}">
      <dgm:prSet/>
      <dgm:spPr/>
      <dgm:t>
        <a:bodyPr/>
        <a:lstStyle/>
        <a:p>
          <a:endParaRPr lang="en-US"/>
        </a:p>
      </dgm:t>
    </dgm:pt>
    <dgm:pt modelId="{279D6674-260F-443D-A066-9F1F85C21D0C}">
      <dgm:prSet custT="1"/>
      <dgm:spPr/>
      <dgm:t>
        <a:bodyPr/>
        <a:lstStyle/>
        <a:p>
          <a:r>
            <a:rPr lang="en-GB" sz="1400" dirty="0">
              <a:solidFill>
                <a:schemeClr val="tx1"/>
              </a:solidFill>
            </a:rPr>
            <a:t>In this activity, students select and describe inventions or scientific discoveries which have a significant impact on humanity.</a:t>
          </a:r>
          <a:endParaRPr lang="en-US" sz="1400" dirty="0">
            <a:solidFill>
              <a:schemeClr val="tx1"/>
            </a:solidFill>
          </a:endParaRPr>
        </a:p>
      </dgm:t>
    </dgm:pt>
    <dgm:pt modelId="{D73F9EC8-F2A6-4CBB-9E4C-CC98DB5959BE}" type="parTrans" cxnId="{54F0C800-CACA-44EB-BA83-7C06A372E5E9}">
      <dgm:prSet/>
      <dgm:spPr/>
      <dgm:t>
        <a:bodyPr/>
        <a:lstStyle/>
        <a:p>
          <a:endParaRPr lang="en-US"/>
        </a:p>
      </dgm:t>
    </dgm:pt>
    <dgm:pt modelId="{44AE29C2-CA4F-4344-9ACC-8DDD7044D568}" type="sibTrans" cxnId="{54F0C800-CACA-44EB-BA83-7C06A372E5E9}">
      <dgm:prSet/>
      <dgm:spPr/>
      <dgm:t>
        <a:bodyPr/>
        <a:lstStyle/>
        <a:p>
          <a:endParaRPr lang="en-US"/>
        </a:p>
      </dgm:t>
    </dgm:pt>
    <dgm:pt modelId="{4894F774-9B88-434E-92DA-4921DD1E5937}">
      <dgm:prSet custT="1"/>
      <dgm:spPr/>
      <dgm:t>
        <a:bodyPr/>
        <a:lstStyle/>
        <a:p>
          <a:r>
            <a:rPr lang="en-GB" sz="1400" dirty="0">
              <a:solidFill>
                <a:schemeClr val="tx1"/>
              </a:solidFill>
            </a:rPr>
            <a:t>In groups of 8, students:</a:t>
          </a:r>
          <a:endParaRPr lang="en-MY" sz="1400" dirty="0">
            <a:solidFill>
              <a:schemeClr val="tx1"/>
            </a:solidFill>
          </a:endParaRPr>
        </a:p>
        <a:p>
          <a:r>
            <a:rPr lang="en-GB" sz="1400" dirty="0">
              <a:solidFill>
                <a:schemeClr val="tx1"/>
              </a:solidFill>
            </a:rPr>
            <a:t>• would individually describe an invention or a scientific discovery and its importance to humanity in each week for twelve weeks,</a:t>
          </a:r>
          <a:endParaRPr lang="en-MY" sz="1400" dirty="0">
            <a:solidFill>
              <a:schemeClr val="tx1"/>
            </a:solidFill>
          </a:endParaRPr>
        </a:p>
        <a:p>
          <a:r>
            <a:rPr lang="en-GB" sz="1400" dirty="0">
              <a:solidFill>
                <a:schemeClr val="tx1"/>
              </a:solidFill>
            </a:rPr>
            <a:t>• video-record the weekly meetings and upload them on to a dedicated website.</a:t>
          </a:r>
          <a:endParaRPr lang="en-US" sz="1400" dirty="0">
            <a:solidFill>
              <a:schemeClr val="tx1"/>
            </a:solidFill>
          </a:endParaRPr>
        </a:p>
      </dgm:t>
    </dgm:pt>
    <dgm:pt modelId="{7C1E08F5-BC40-4750-A084-331D8D9FC1FD}" type="parTrans" cxnId="{1A826F51-DBE3-4558-B266-31C8A9CF0310}">
      <dgm:prSet/>
      <dgm:spPr/>
      <dgm:t>
        <a:bodyPr/>
        <a:lstStyle/>
        <a:p>
          <a:endParaRPr lang="en-US"/>
        </a:p>
      </dgm:t>
    </dgm:pt>
    <dgm:pt modelId="{9A25BDFC-583E-4A70-9B25-FFC044A4E2DE}" type="sibTrans" cxnId="{1A826F51-DBE3-4558-B266-31C8A9CF0310}">
      <dgm:prSet/>
      <dgm:spPr/>
      <dgm:t>
        <a:bodyPr/>
        <a:lstStyle/>
        <a:p>
          <a:endParaRPr lang="en-US"/>
        </a:p>
      </dgm:t>
    </dgm:pt>
    <dgm:pt modelId="{78E2438D-4216-4626-AEC8-15A1DD426130}" type="pres">
      <dgm:prSet presAssocID="{9841CD3D-AEC3-4EBB-BD2A-2AA02C1B9F60}" presName="linear" presStyleCnt="0">
        <dgm:presLayoutVars>
          <dgm:animLvl val="lvl"/>
          <dgm:resizeHandles val="exact"/>
        </dgm:presLayoutVars>
      </dgm:prSet>
      <dgm:spPr/>
    </dgm:pt>
    <dgm:pt modelId="{0814EB96-BB1B-4319-A3D5-14DE1A9A3B50}" type="pres">
      <dgm:prSet presAssocID="{58405303-4D6D-4326-ABC5-C644FBAB5F8A}" presName="parentText" presStyleLbl="node1" presStyleIdx="0" presStyleCnt="3">
        <dgm:presLayoutVars>
          <dgm:chMax val="0"/>
          <dgm:bulletEnabled val="1"/>
        </dgm:presLayoutVars>
      </dgm:prSet>
      <dgm:spPr/>
    </dgm:pt>
    <dgm:pt modelId="{FEA97D25-8A38-49CD-9532-45A05ED3F505}" type="pres">
      <dgm:prSet presAssocID="{B8AE5F75-1846-4974-ABD3-6B32CFA74623}" presName="spacer" presStyleCnt="0"/>
      <dgm:spPr/>
    </dgm:pt>
    <dgm:pt modelId="{02117997-5E4B-409A-BB9B-24185E8F129E}" type="pres">
      <dgm:prSet presAssocID="{279D6674-260F-443D-A066-9F1F85C21D0C}" presName="parentText" presStyleLbl="node1" presStyleIdx="1" presStyleCnt="3">
        <dgm:presLayoutVars>
          <dgm:chMax val="0"/>
          <dgm:bulletEnabled val="1"/>
        </dgm:presLayoutVars>
      </dgm:prSet>
      <dgm:spPr/>
    </dgm:pt>
    <dgm:pt modelId="{A55832EE-9054-4A57-A7AC-6F1075DC1326}" type="pres">
      <dgm:prSet presAssocID="{44AE29C2-CA4F-4344-9ACC-8DDD7044D568}" presName="spacer" presStyleCnt="0"/>
      <dgm:spPr/>
    </dgm:pt>
    <dgm:pt modelId="{DF6E28E3-B376-4928-9D27-F86B92A87341}" type="pres">
      <dgm:prSet presAssocID="{4894F774-9B88-434E-92DA-4921DD1E5937}" presName="parentText" presStyleLbl="node1" presStyleIdx="2" presStyleCnt="3">
        <dgm:presLayoutVars>
          <dgm:chMax val="0"/>
          <dgm:bulletEnabled val="1"/>
        </dgm:presLayoutVars>
      </dgm:prSet>
      <dgm:spPr/>
    </dgm:pt>
  </dgm:ptLst>
  <dgm:cxnLst>
    <dgm:cxn modelId="{54F0C800-CACA-44EB-BA83-7C06A372E5E9}" srcId="{9841CD3D-AEC3-4EBB-BD2A-2AA02C1B9F60}" destId="{279D6674-260F-443D-A066-9F1F85C21D0C}" srcOrd="1" destOrd="0" parTransId="{D73F9EC8-F2A6-4CBB-9E4C-CC98DB5959BE}" sibTransId="{44AE29C2-CA4F-4344-9ACC-8DDD7044D568}"/>
    <dgm:cxn modelId="{27842C21-CCFB-4283-BD4F-B723FDF2F1A4}" type="presOf" srcId="{279D6674-260F-443D-A066-9F1F85C21D0C}" destId="{02117997-5E4B-409A-BB9B-24185E8F129E}" srcOrd="0" destOrd="0" presId="urn:microsoft.com/office/officeart/2005/8/layout/vList2"/>
    <dgm:cxn modelId="{1383C55E-5358-47F1-95F5-380AED109D8F}" type="presOf" srcId="{9841CD3D-AEC3-4EBB-BD2A-2AA02C1B9F60}" destId="{78E2438D-4216-4626-AEC8-15A1DD426130}" srcOrd="0" destOrd="0" presId="urn:microsoft.com/office/officeart/2005/8/layout/vList2"/>
    <dgm:cxn modelId="{1A826F51-DBE3-4558-B266-31C8A9CF0310}" srcId="{9841CD3D-AEC3-4EBB-BD2A-2AA02C1B9F60}" destId="{4894F774-9B88-434E-92DA-4921DD1E5937}" srcOrd="2" destOrd="0" parTransId="{7C1E08F5-BC40-4750-A084-331D8D9FC1FD}" sibTransId="{9A25BDFC-583E-4A70-9B25-FFC044A4E2DE}"/>
    <dgm:cxn modelId="{26CC1CA7-FD2C-454D-A763-BD851B0FF7CC}" srcId="{9841CD3D-AEC3-4EBB-BD2A-2AA02C1B9F60}" destId="{58405303-4D6D-4326-ABC5-C644FBAB5F8A}" srcOrd="0" destOrd="0" parTransId="{C79AD7DA-08B0-48B9-8B40-21EC0B937F5E}" sibTransId="{B8AE5F75-1846-4974-ABD3-6B32CFA74623}"/>
    <dgm:cxn modelId="{197130FE-E2F7-4258-98BB-B343001A9326}" type="presOf" srcId="{58405303-4D6D-4326-ABC5-C644FBAB5F8A}" destId="{0814EB96-BB1B-4319-A3D5-14DE1A9A3B50}" srcOrd="0" destOrd="0" presId="urn:microsoft.com/office/officeart/2005/8/layout/vList2"/>
    <dgm:cxn modelId="{6FD962FE-DC7D-4F75-86FC-6DD9CDCC9BE4}" type="presOf" srcId="{4894F774-9B88-434E-92DA-4921DD1E5937}" destId="{DF6E28E3-B376-4928-9D27-F86B92A87341}" srcOrd="0" destOrd="0" presId="urn:microsoft.com/office/officeart/2005/8/layout/vList2"/>
    <dgm:cxn modelId="{9C147779-5EE6-4C91-9EAE-10C548C8500B}" type="presParOf" srcId="{78E2438D-4216-4626-AEC8-15A1DD426130}" destId="{0814EB96-BB1B-4319-A3D5-14DE1A9A3B50}" srcOrd="0" destOrd="0" presId="urn:microsoft.com/office/officeart/2005/8/layout/vList2"/>
    <dgm:cxn modelId="{BC67BF66-B4B3-4310-A197-F78923BA1AED}" type="presParOf" srcId="{78E2438D-4216-4626-AEC8-15A1DD426130}" destId="{FEA97D25-8A38-49CD-9532-45A05ED3F505}" srcOrd="1" destOrd="0" presId="urn:microsoft.com/office/officeart/2005/8/layout/vList2"/>
    <dgm:cxn modelId="{C9028451-A4E4-422A-B9C4-CFF3B4FEBB58}" type="presParOf" srcId="{78E2438D-4216-4626-AEC8-15A1DD426130}" destId="{02117997-5E4B-409A-BB9B-24185E8F129E}" srcOrd="2" destOrd="0" presId="urn:microsoft.com/office/officeart/2005/8/layout/vList2"/>
    <dgm:cxn modelId="{A3DDC109-3E86-4BBC-85AF-D05BD889B5E1}" type="presParOf" srcId="{78E2438D-4216-4626-AEC8-15A1DD426130}" destId="{A55832EE-9054-4A57-A7AC-6F1075DC1326}" srcOrd="3" destOrd="0" presId="urn:microsoft.com/office/officeart/2005/8/layout/vList2"/>
    <dgm:cxn modelId="{43A62194-A65E-441D-A7BD-0330F08B0859}" type="presParOf" srcId="{78E2438D-4216-4626-AEC8-15A1DD426130}" destId="{DF6E28E3-B376-4928-9D27-F86B92A873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A016AF-C649-411A-AEC9-4C4E2A3D18A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DF3396E-DFAA-4F69-9D52-F1248E0CA8FA}">
      <dgm:prSet/>
      <dgm:spPr/>
      <dgm:t>
        <a:bodyPr/>
        <a:lstStyle/>
        <a:p>
          <a:r>
            <a:rPr lang="en-US" dirty="0">
              <a:solidFill>
                <a:schemeClr val="tx1"/>
              </a:solidFill>
            </a:rPr>
            <a:t>20-25 minutes long.</a:t>
          </a:r>
        </a:p>
      </dgm:t>
    </dgm:pt>
    <dgm:pt modelId="{0D97BAAC-136D-42F8-A973-8CF3C2910944}" type="parTrans" cxnId="{B106475F-588B-4D61-8ED7-C4160E8F1C18}">
      <dgm:prSet/>
      <dgm:spPr/>
      <dgm:t>
        <a:bodyPr/>
        <a:lstStyle/>
        <a:p>
          <a:endParaRPr lang="en-US"/>
        </a:p>
      </dgm:t>
    </dgm:pt>
    <dgm:pt modelId="{EE46AFDF-64E1-4535-8D37-0C2615541368}" type="sibTrans" cxnId="{B106475F-588B-4D61-8ED7-C4160E8F1C18}">
      <dgm:prSet/>
      <dgm:spPr/>
      <dgm:t>
        <a:bodyPr/>
        <a:lstStyle/>
        <a:p>
          <a:endParaRPr lang="en-US"/>
        </a:p>
      </dgm:t>
    </dgm:pt>
    <dgm:pt modelId="{B2B50FB3-09F2-46CC-B21B-97CB48BE8240}">
      <dgm:prSet/>
      <dgm:spPr/>
      <dgm:t>
        <a:bodyPr/>
        <a:lstStyle/>
        <a:p>
          <a:r>
            <a:rPr lang="en-US" dirty="0">
              <a:solidFill>
                <a:schemeClr val="tx1"/>
              </a:solidFill>
            </a:rPr>
            <a:t>Submitted on a weekly basis before the deadline (please refer to </a:t>
          </a:r>
          <a:r>
            <a:rPr lang="en-US" b="1" i="1" dirty="0">
              <a:solidFill>
                <a:schemeClr val="tx1"/>
              </a:solidFill>
            </a:rPr>
            <a:t>Weekly Submission Schedule</a:t>
          </a:r>
          <a:r>
            <a:rPr lang="en-US" i="1" dirty="0">
              <a:solidFill>
                <a:schemeClr val="tx1"/>
              </a:solidFill>
            </a:rPr>
            <a:t> - </a:t>
          </a:r>
          <a:r>
            <a:rPr lang="en-US" b="1" i="1" dirty="0">
              <a:solidFill>
                <a:schemeClr val="tx1"/>
              </a:solidFill>
            </a:rPr>
            <a:t>Student copy</a:t>
          </a:r>
          <a:r>
            <a:rPr lang="en-US" dirty="0">
              <a:solidFill>
                <a:schemeClr val="tx1"/>
              </a:solidFill>
            </a:rPr>
            <a:t>).</a:t>
          </a:r>
        </a:p>
      </dgm:t>
    </dgm:pt>
    <dgm:pt modelId="{B7768641-3294-4284-964A-211E6A4AF747}" type="parTrans" cxnId="{441A9E90-F2BB-43B6-BD67-F6C4CBE45871}">
      <dgm:prSet/>
      <dgm:spPr/>
      <dgm:t>
        <a:bodyPr/>
        <a:lstStyle/>
        <a:p>
          <a:endParaRPr lang="en-US"/>
        </a:p>
      </dgm:t>
    </dgm:pt>
    <dgm:pt modelId="{FD1DF71D-B64B-452C-B5AE-E3D1481CE5EF}" type="sibTrans" cxnId="{441A9E90-F2BB-43B6-BD67-F6C4CBE45871}">
      <dgm:prSet/>
      <dgm:spPr/>
      <dgm:t>
        <a:bodyPr/>
        <a:lstStyle/>
        <a:p>
          <a:endParaRPr lang="en-US"/>
        </a:p>
      </dgm:t>
    </dgm:pt>
    <dgm:pt modelId="{75ACFD3D-02DD-4D47-9CE0-7D388FBBE553}">
      <dgm:prSet/>
      <dgm:spPr/>
      <dgm:t>
        <a:bodyPr/>
        <a:lstStyle/>
        <a:p>
          <a:r>
            <a:rPr lang="en-US" dirty="0">
              <a:solidFill>
                <a:schemeClr val="tx1"/>
              </a:solidFill>
            </a:rPr>
            <a:t>IMPORTANT NOTE: The video must feature all group members</a:t>
          </a:r>
          <a:r>
            <a:rPr lang="en-MY" dirty="0">
              <a:solidFill>
                <a:schemeClr val="tx1"/>
              </a:solidFill>
            </a:rPr>
            <a:t> participating actively and </a:t>
          </a:r>
          <a:r>
            <a:rPr lang="en-US" dirty="0">
              <a:solidFill>
                <a:schemeClr val="tx1"/>
              </a:solidFill>
            </a:rPr>
            <a:t>speaking for at least 2 minutes.</a:t>
          </a:r>
        </a:p>
      </dgm:t>
    </dgm:pt>
    <dgm:pt modelId="{A091C052-1743-4946-B10F-E0769B7EEEC2}" type="parTrans" cxnId="{AF466D29-2242-41F6-9B8A-82899C6EB468}">
      <dgm:prSet/>
      <dgm:spPr/>
      <dgm:t>
        <a:bodyPr/>
        <a:lstStyle/>
        <a:p>
          <a:endParaRPr lang="en-US"/>
        </a:p>
      </dgm:t>
    </dgm:pt>
    <dgm:pt modelId="{6EC4DF0A-B72E-4C49-9EF9-F4202EDC6584}" type="sibTrans" cxnId="{AF466D29-2242-41F6-9B8A-82899C6EB468}">
      <dgm:prSet/>
      <dgm:spPr/>
      <dgm:t>
        <a:bodyPr/>
        <a:lstStyle/>
        <a:p>
          <a:endParaRPr lang="en-US"/>
        </a:p>
      </dgm:t>
    </dgm:pt>
    <dgm:pt modelId="{C186F31D-B2FE-471F-BF46-96E3D070D99C}">
      <dgm:prSet/>
      <dgm:spPr/>
      <dgm:t>
        <a:bodyPr/>
        <a:lstStyle/>
        <a:p>
          <a:r>
            <a:rPr lang="en-US" dirty="0">
              <a:solidFill>
                <a:schemeClr val="tx1"/>
              </a:solidFill>
            </a:rPr>
            <a:t>Since LAX is conducted virtually, you need to ensure everyone’s face appears on the screen throughout the discussion session.</a:t>
          </a:r>
        </a:p>
      </dgm:t>
    </dgm:pt>
    <dgm:pt modelId="{D89BCD3A-F111-488B-803D-932412D460B9}" type="parTrans" cxnId="{A5DC6447-4054-4E86-9EF6-E7601607D106}">
      <dgm:prSet/>
      <dgm:spPr/>
      <dgm:t>
        <a:bodyPr/>
        <a:lstStyle/>
        <a:p>
          <a:endParaRPr lang="en-US"/>
        </a:p>
      </dgm:t>
    </dgm:pt>
    <dgm:pt modelId="{F49E9476-F8E4-470F-A58B-767A0BC0F733}" type="sibTrans" cxnId="{A5DC6447-4054-4E86-9EF6-E7601607D106}">
      <dgm:prSet/>
      <dgm:spPr/>
      <dgm:t>
        <a:bodyPr/>
        <a:lstStyle/>
        <a:p>
          <a:endParaRPr lang="en-US"/>
        </a:p>
      </dgm:t>
    </dgm:pt>
    <dgm:pt modelId="{803B79E5-0DBA-4CBE-811F-B7B9EBED3B0F}" type="pres">
      <dgm:prSet presAssocID="{1DA016AF-C649-411A-AEC9-4C4E2A3D18AB}" presName="linear" presStyleCnt="0">
        <dgm:presLayoutVars>
          <dgm:animLvl val="lvl"/>
          <dgm:resizeHandles val="exact"/>
        </dgm:presLayoutVars>
      </dgm:prSet>
      <dgm:spPr/>
    </dgm:pt>
    <dgm:pt modelId="{4C58418B-7422-4847-A4DA-63F1669B16E7}" type="pres">
      <dgm:prSet presAssocID="{8DF3396E-DFAA-4F69-9D52-F1248E0CA8FA}" presName="parentText" presStyleLbl="node1" presStyleIdx="0" presStyleCnt="4">
        <dgm:presLayoutVars>
          <dgm:chMax val="0"/>
          <dgm:bulletEnabled val="1"/>
        </dgm:presLayoutVars>
      </dgm:prSet>
      <dgm:spPr/>
    </dgm:pt>
    <dgm:pt modelId="{86298309-56A5-4AD7-96A9-DE5BC0A93AC9}" type="pres">
      <dgm:prSet presAssocID="{EE46AFDF-64E1-4535-8D37-0C2615541368}" presName="spacer" presStyleCnt="0"/>
      <dgm:spPr/>
    </dgm:pt>
    <dgm:pt modelId="{55373CF6-2862-4D00-82FF-6FE8086A4A71}" type="pres">
      <dgm:prSet presAssocID="{B2B50FB3-09F2-46CC-B21B-97CB48BE8240}" presName="parentText" presStyleLbl="node1" presStyleIdx="1" presStyleCnt="4">
        <dgm:presLayoutVars>
          <dgm:chMax val="0"/>
          <dgm:bulletEnabled val="1"/>
        </dgm:presLayoutVars>
      </dgm:prSet>
      <dgm:spPr/>
    </dgm:pt>
    <dgm:pt modelId="{6F5262A9-E8EB-4A7C-9D14-6B7CC0AD0AA2}" type="pres">
      <dgm:prSet presAssocID="{FD1DF71D-B64B-452C-B5AE-E3D1481CE5EF}" presName="spacer" presStyleCnt="0"/>
      <dgm:spPr/>
    </dgm:pt>
    <dgm:pt modelId="{2ED0B54C-3E7D-4A07-9A53-30847239BD55}" type="pres">
      <dgm:prSet presAssocID="{75ACFD3D-02DD-4D47-9CE0-7D388FBBE553}" presName="parentText" presStyleLbl="node1" presStyleIdx="2" presStyleCnt="4">
        <dgm:presLayoutVars>
          <dgm:chMax val="0"/>
          <dgm:bulletEnabled val="1"/>
        </dgm:presLayoutVars>
      </dgm:prSet>
      <dgm:spPr/>
    </dgm:pt>
    <dgm:pt modelId="{4C53FF93-683B-46F8-96C2-2C7CC5A5C81A}" type="pres">
      <dgm:prSet presAssocID="{6EC4DF0A-B72E-4C49-9EF9-F4202EDC6584}" presName="spacer" presStyleCnt="0"/>
      <dgm:spPr/>
    </dgm:pt>
    <dgm:pt modelId="{690AEFA1-A4A4-4E4E-851A-145F835799C4}" type="pres">
      <dgm:prSet presAssocID="{C186F31D-B2FE-471F-BF46-96E3D070D99C}" presName="parentText" presStyleLbl="node1" presStyleIdx="3" presStyleCnt="4">
        <dgm:presLayoutVars>
          <dgm:chMax val="0"/>
          <dgm:bulletEnabled val="1"/>
        </dgm:presLayoutVars>
      </dgm:prSet>
      <dgm:spPr/>
    </dgm:pt>
  </dgm:ptLst>
  <dgm:cxnLst>
    <dgm:cxn modelId="{AF466D29-2242-41F6-9B8A-82899C6EB468}" srcId="{1DA016AF-C649-411A-AEC9-4C4E2A3D18AB}" destId="{75ACFD3D-02DD-4D47-9CE0-7D388FBBE553}" srcOrd="2" destOrd="0" parTransId="{A091C052-1743-4946-B10F-E0769B7EEEC2}" sibTransId="{6EC4DF0A-B72E-4C49-9EF9-F4202EDC6584}"/>
    <dgm:cxn modelId="{B106475F-588B-4D61-8ED7-C4160E8F1C18}" srcId="{1DA016AF-C649-411A-AEC9-4C4E2A3D18AB}" destId="{8DF3396E-DFAA-4F69-9D52-F1248E0CA8FA}" srcOrd="0" destOrd="0" parTransId="{0D97BAAC-136D-42F8-A973-8CF3C2910944}" sibTransId="{EE46AFDF-64E1-4535-8D37-0C2615541368}"/>
    <dgm:cxn modelId="{EB38F763-A47F-4147-AB46-28B1EC28793D}" type="presOf" srcId="{C186F31D-B2FE-471F-BF46-96E3D070D99C}" destId="{690AEFA1-A4A4-4E4E-851A-145F835799C4}" srcOrd="0" destOrd="0" presId="urn:microsoft.com/office/officeart/2005/8/layout/vList2"/>
    <dgm:cxn modelId="{A5DC6447-4054-4E86-9EF6-E7601607D106}" srcId="{1DA016AF-C649-411A-AEC9-4C4E2A3D18AB}" destId="{C186F31D-B2FE-471F-BF46-96E3D070D99C}" srcOrd="3" destOrd="0" parTransId="{D89BCD3A-F111-488B-803D-932412D460B9}" sibTransId="{F49E9476-F8E4-470F-A58B-767A0BC0F733}"/>
    <dgm:cxn modelId="{478A587E-81D3-489F-9D3D-5DB7F3CB2A00}" type="presOf" srcId="{8DF3396E-DFAA-4F69-9D52-F1248E0CA8FA}" destId="{4C58418B-7422-4847-A4DA-63F1669B16E7}" srcOrd="0" destOrd="0" presId="urn:microsoft.com/office/officeart/2005/8/layout/vList2"/>
    <dgm:cxn modelId="{441A9E90-F2BB-43B6-BD67-F6C4CBE45871}" srcId="{1DA016AF-C649-411A-AEC9-4C4E2A3D18AB}" destId="{B2B50FB3-09F2-46CC-B21B-97CB48BE8240}" srcOrd="1" destOrd="0" parTransId="{B7768641-3294-4284-964A-211E6A4AF747}" sibTransId="{FD1DF71D-B64B-452C-B5AE-E3D1481CE5EF}"/>
    <dgm:cxn modelId="{13D5CDA5-DDEA-4C0C-860D-90DAFF5F8D96}" type="presOf" srcId="{75ACFD3D-02DD-4D47-9CE0-7D388FBBE553}" destId="{2ED0B54C-3E7D-4A07-9A53-30847239BD55}" srcOrd="0" destOrd="0" presId="urn:microsoft.com/office/officeart/2005/8/layout/vList2"/>
    <dgm:cxn modelId="{F2D684C5-317B-49B7-8C7E-8A97F314153C}" type="presOf" srcId="{B2B50FB3-09F2-46CC-B21B-97CB48BE8240}" destId="{55373CF6-2862-4D00-82FF-6FE8086A4A71}" srcOrd="0" destOrd="0" presId="urn:microsoft.com/office/officeart/2005/8/layout/vList2"/>
    <dgm:cxn modelId="{4A5AEBF5-39B6-41A1-842B-983F2676E972}" type="presOf" srcId="{1DA016AF-C649-411A-AEC9-4C4E2A3D18AB}" destId="{803B79E5-0DBA-4CBE-811F-B7B9EBED3B0F}" srcOrd="0" destOrd="0" presId="urn:microsoft.com/office/officeart/2005/8/layout/vList2"/>
    <dgm:cxn modelId="{7DBF61CD-780F-4EBB-A77F-333F133248AB}" type="presParOf" srcId="{803B79E5-0DBA-4CBE-811F-B7B9EBED3B0F}" destId="{4C58418B-7422-4847-A4DA-63F1669B16E7}" srcOrd="0" destOrd="0" presId="urn:microsoft.com/office/officeart/2005/8/layout/vList2"/>
    <dgm:cxn modelId="{AE3BD634-DBB1-44A1-A2C3-EAB169DAD384}" type="presParOf" srcId="{803B79E5-0DBA-4CBE-811F-B7B9EBED3B0F}" destId="{86298309-56A5-4AD7-96A9-DE5BC0A93AC9}" srcOrd="1" destOrd="0" presId="urn:microsoft.com/office/officeart/2005/8/layout/vList2"/>
    <dgm:cxn modelId="{1C13B4F8-AA15-4580-92C2-DFAFD2E74559}" type="presParOf" srcId="{803B79E5-0DBA-4CBE-811F-B7B9EBED3B0F}" destId="{55373CF6-2862-4D00-82FF-6FE8086A4A71}" srcOrd="2" destOrd="0" presId="urn:microsoft.com/office/officeart/2005/8/layout/vList2"/>
    <dgm:cxn modelId="{E39F6ED2-553C-454C-B509-421F50258523}" type="presParOf" srcId="{803B79E5-0DBA-4CBE-811F-B7B9EBED3B0F}" destId="{6F5262A9-E8EB-4A7C-9D14-6B7CC0AD0AA2}" srcOrd="3" destOrd="0" presId="urn:microsoft.com/office/officeart/2005/8/layout/vList2"/>
    <dgm:cxn modelId="{D61E190D-08A9-4508-A26C-3F44433B5FA1}" type="presParOf" srcId="{803B79E5-0DBA-4CBE-811F-B7B9EBED3B0F}" destId="{2ED0B54C-3E7D-4A07-9A53-30847239BD55}" srcOrd="4" destOrd="0" presId="urn:microsoft.com/office/officeart/2005/8/layout/vList2"/>
    <dgm:cxn modelId="{A218F018-E52A-4CA2-85DD-FA9344CCE4AB}" type="presParOf" srcId="{803B79E5-0DBA-4CBE-811F-B7B9EBED3B0F}" destId="{4C53FF93-683B-46F8-96C2-2C7CC5A5C81A}" srcOrd="5" destOrd="0" presId="urn:microsoft.com/office/officeart/2005/8/layout/vList2"/>
    <dgm:cxn modelId="{FB1327FF-CC50-4F56-B2F1-971186402549}" type="presParOf" srcId="{803B79E5-0DBA-4CBE-811F-B7B9EBED3B0F}" destId="{690AEFA1-A4A4-4E4E-851A-145F835799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107C88-B7A5-42BB-A385-7A4E56CDE5A9}"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49E11E6E-5BE0-4F7C-B9CD-C0C7F17CC231}">
      <dgm:prSet/>
      <dgm:spPr/>
      <dgm:t>
        <a:bodyPr/>
        <a:lstStyle/>
        <a:p>
          <a:pPr marL="0" marR="0" lvl="0" indent="0" defTabSz="914400" eaLnBrk="1" fontAlgn="auto" latinLnBrk="0" hangingPunct="1">
            <a:spcBef>
              <a:spcPts val="0"/>
            </a:spcBef>
            <a:spcAft>
              <a:spcPts val="0"/>
            </a:spcAft>
            <a:buClrTx/>
            <a:buSzTx/>
            <a:buFontTx/>
            <a:buNone/>
            <a:tabLst/>
            <a:defRPr/>
          </a:pPr>
          <a:r>
            <a:rPr lang="en-US" dirty="0"/>
            <a:t>state the discussion session no, e.g. “</a:t>
          </a:r>
          <a:r>
            <a:rPr lang="en-US" i="1" dirty="0"/>
            <a:t>Today, we are recording group discussion 1</a:t>
          </a:r>
          <a:r>
            <a:rPr lang="en-US" dirty="0"/>
            <a:t>”</a:t>
          </a:r>
        </a:p>
        <a:p>
          <a:pPr marL="0" lvl="0" defTabSz="622300">
            <a:spcBef>
              <a:spcPct val="0"/>
            </a:spcBef>
            <a:spcAft>
              <a:spcPct val="35000"/>
            </a:spcAft>
            <a:buNone/>
          </a:pPr>
          <a:endParaRPr lang="en-US" dirty="0"/>
        </a:p>
      </dgm:t>
    </dgm:pt>
    <dgm:pt modelId="{E02A5121-B015-4D9D-A5B0-3546B9580970}" type="parTrans" cxnId="{377314B6-9DC1-4463-A4C1-627D0D661C3D}">
      <dgm:prSet/>
      <dgm:spPr/>
      <dgm:t>
        <a:bodyPr/>
        <a:lstStyle/>
        <a:p>
          <a:endParaRPr lang="en-US"/>
        </a:p>
      </dgm:t>
    </dgm:pt>
    <dgm:pt modelId="{524CE1D0-DACB-4A07-BB91-EB5D0B76209D}" type="sibTrans" cxnId="{377314B6-9DC1-4463-A4C1-627D0D661C3D}">
      <dgm:prSet/>
      <dgm:spPr/>
      <dgm:t>
        <a:bodyPr/>
        <a:lstStyle/>
        <a:p>
          <a:pPr>
            <a:lnSpc>
              <a:spcPct val="100000"/>
            </a:lnSpc>
          </a:pPr>
          <a:endParaRPr lang="en-US"/>
        </a:p>
      </dgm:t>
    </dgm:pt>
    <dgm:pt modelId="{49AD6C16-1BB5-4FDF-BD9B-CBF11B771572}">
      <dgm:prSet/>
      <dgm:spPr/>
      <dgm:t>
        <a:bodyPr/>
        <a:lstStyle/>
        <a:p>
          <a:pPr>
            <a:lnSpc>
              <a:spcPct val="100000"/>
            </a:lnSpc>
          </a:pPr>
          <a:r>
            <a:rPr lang="en-US" dirty="0"/>
            <a:t>introduce yourself at the beginning of each video,</a:t>
          </a:r>
        </a:p>
      </dgm:t>
    </dgm:pt>
    <dgm:pt modelId="{97B2E8D5-A0C6-4096-882A-D01B35059544}" type="parTrans" cxnId="{B6760D4B-AA83-4B58-B25A-7108AFA49225}">
      <dgm:prSet/>
      <dgm:spPr/>
      <dgm:t>
        <a:bodyPr/>
        <a:lstStyle/>
        <a:p>
          <a:endParaRPr lang="en-US"/>
        </a:p>
      </dgm:t>
    </dgm:pt>
    <dgm:pt modelId="{5EAB12CC-992B-49EF-9186-6122F5491F86}" type="sibTrans" cxnId="{B6760D4B-AA83-4B58-B25A-7108AFA49225}">
      <dgm:prSet/>
      <dgm:spPr/>
      <dgm:t>
        <a:bodyPr/>
        <a:lstStyle/>
        <a:p>
          <a:pPr>
            <a:lnSpc>
              <a:spcPct val="100000"/>
            </a:lnSpc>
          </a:pPr>
          <a:endParaRPr lang="en-US"/>
        </a:p>
      </dgm:t>
    </dgm:pt>
    <dgm:pt modelId="{21306484-ABE0-4B4B-BC44-FE30B5BA5D06}">
      <dgm:prSet/>
      <dgm:spPr/>
      <dgm:t>
        <a:bodyPr/>
        <a:lstStyle/>
        <a:p>
          <a:pPr>
            <a:lnSpc>
              <a:spcPct val="100000"/>
            </a:lnSpc>
          </a:pPr>
          <a:r>
            <a:rPr lang="en-US"/>
            <a:t>state the name(s) of any group members who is/are absent</a:t>
          </a:r>
        </a:p>
      </dgm:t>
    </dgm:pt>
    <dgm:pt modelId="{ED20ED3A-2F62-4DCF-96A5-EBA7CBD20C31}" type="parTrans" cxnId="{574364DB-2099-4FF6-B0F0-B7E97C6AF9C5}">
      <dgm:prSet/>
      <dgm:spPr/>
      <dgm:t>
        <a:bodyPr/>
        <a:lstStyle/>
        <a:p>
          <a:endParaRPr lang="en-US"/>
        </a:p>
      </dgm:t>
    </dgm:pt>
    <dgm:pt modelId="{46324220-BB48-4F04-89EE-503EE0935AFD}" type="sibTrans" cxnId="{574364DB-2099-4FF6-B0F0-B7E97C6AF9C5}">
      <dgm:prSet/>
      <dgm:spPr/>
      <dgm:t>
        <a:bodyPr/>
        <a:lstStyle/>
        <a:p>
          <a:pPr>
            <a:lnSpc>
              <a:spcPct val="100000"/>
            </a:lnSpc>
          </a:pPr>
          <a:endParaRPr lang="en-US"/>
        </a:p>
      </dgm:t>
    </dgm:pt>
    <dgm:pt modelId="{3249DF10-5C21-480C-9727-360B6044C4AF}">
      <dgm:prSet/>
      <dgm:spPr/>
      <dgm:t>
        <a:bodyPr/>
        <a:lstStyle/>
        <a:p>
          <a:pPr>
            <a:lnSpc>
              <a:spcPct val="100000"/>
            </a:lnSpc>
          </a:pPr>
          <a:r>
            <a:rPr lang="en-US"/>
            <a:t>speak clearly and loudly</a:t>
          </a:r>
        </a:p>
      </dgm:t>
    </dgm:pt>
    <dgm:pt modelId="{9E8E7849-4249-415B-9D39-60BF9BA130C4}" type="parTrans" cxnId="{4385981E-24C4-450A-930E-992D2A399A2E}">
      <dgm:prSet/>
      <dgm:spPr/>
      <dgm:t>
        <a:bodyPr/>
        <a:lstStyle/>
        <a:p>
          <a:endParaRPr lang="en-US"/>
        </a:p>
      </dgm:t>
    </dgm:pt>
    <dgm:pt modelId="{45F24E88-B907-4F29-BEFA-2BFC2A9CA2AB}" type="sibTrans" cxnId="{4385981E-24C4-450A-930E-992D2A399A2E}">
      <dgm:prSet/>
      <dgm:spPr/>
      <dgm:t>
        <a:bodyPr/>
        <a:lstStyle/>
        <a:p>
          <a:pPr>
            <a:lnSpc>
              <a:spcPct val="100000"/>
            </a:lnSpc>
          </a:pPr>
          <a:endParaRPr lang="en-US"/>
        </a:p>
      </dgm:t>
    </dgm:pt>
    <dgm:pt modelId="{7BA0FBCC-D803-4841-B3DC-8472E4C19B6B}">
      <dgm:prSet/>
      <dgm:spPr/>
      <dgm:t>
        <a:bodyPr/>
        <a:lstStyle/>
        <a:p>
          <a:pPr>
            <a:lnSpc>
              <a:spcPct val="100000"/>
            </a:lnSpc>
          </a:pPr>
          <a:r>
            <a:rPr lang="en-US"/>
            <a:t>ensure there is no background noise that may affect the clarity of your voice</a:t>
          </a:r>
        </a:p>
      </dgm:t>
    </dgm:pt>
    <dgm:pt modelId="{597AC8D1-8FC9-4F57-BD61-56400582FFD8}" type="parTrans" cxnId="{CE25182C-96C5-43BA-B735-2F337BAD6029}">
      <dgm:prSet/>
      <dgm:spPr/>
      <dgm:t>
        <a:bodyPr/>
        <a:lstStyle/>
        <a:p>
          <a:endParaRPr lang="en-US"/>
        </a:p>
      </dgm:t>
    </dgm:pt>
    <dgm:pt modelId="{5C6419DE-A3A2-4328-B86B-5FAC1C46ECAF}" type="sibTrans" cxnId="{CE25182C-96C5-43BA-B735-2F337BAD6029}">
      <dgm:prSet/>
      <dgm:spPr/>
      <dgm:t>
        <a:bodyPr/>
        <a:lstStyle/>
        <a:p>
          <a:pPr>
            <a:lnSpc>
              <a:spcPct val="100000"/>
            </a:lnSpc>
          </a:pPr>
          <a:endParaRPr lang="en-US"/>
        </a:p>
      </dgm:t>
    </dgm:pt>
    <dgm:pt modelId="{C8D03F85-8FB4-4FC7-A96B-BAE7EA7CDB6F}">
      <dgm:prSet/>
      <dgm:spPr/>
      <dgm:t>
        <a:bodyPr/>
        <a:lstStyle/>
        <a:p>
          <a:pPr>
            <a:lnSpc>
              <a:spcPct val="100000"/>
            </a:lnSpc>
          </a:pPr>
          <a:r>
            <a:rPr lang="en-US"/>
            <a:t>take part actively</a:t>
          </a:r>
        </a:p>
      </dgm:t>
    </dgm:pt>
    <dgm:pt modelId="{0D7FB320-7661-40A8-AF49-FB22F49A0ACE}" type="parTrans" cxnId="{DA434D57-2665-4D27-9FAB-1C16D12F3035}">
      <dgm:prSet/>
      <dgm:spPr/>
      <dgm:t>
        <a:bodyPr/>
        <a:lstStyle/>
        <a:p>
          <a:endParaRPr lang="en-US"/>
        </a:p>
      </dgm:t>
    </dgm:pt>
    <dgm:pt modelId="{9CA65D94-0015-4594-A3F4-C53E53D2E701}" type="sibTrans" cxnId="{DA434D57-2665-4D27-9FAB-1C16D12F3035}">
      <dgm:prSet/>
      <dgm:spPr/>
      <dgm:t>
        <a:bodyPr/>
        <a:lstStyle/>
        <a:p>
          <a:pPr>
            <a:lnSpc>
              <a:spcPct val="100000"/>
            </a:lnSpc>
          </a:pPr>
          <a:endParaRPr lang="en-US"/>
        </a:p>
      </dgm:t>
    </dgm:pt>
    <dgm:pt modelId="{4A23F327-1C3A-4CFF-AF4F-92424E41F99E}">
      <dgm:prSet/>
      <dgm:spPr/>
      <dgm:t>
        <a:bodyPr/>
        <a:lstStyle/>
        <a:p>
          <a:pPr>
            <a:lnSpc>
              <a:spcPct val="100000"/>
            </a:lnSpc>
          </a:pPr>
          <a:r>
            <a:rPr lang="en-US"/>
            <a:t>keep to the time-frame set for each video session</a:t>
          </a:r>
        </a:p>
      </dgm:t>
    </dgm:pt>
    <dgm:pt modelId="{B9157452-7E79-4ED0-A569-1B65CFEFBEDE}" type="parTrans" cxnId="{3F0916E2-FECF-4255-9AFC-DEA34C2E5E4B}">
      <dgm:prSet/>
      <dgm:spPr/>
      <dgm:t>
        <a:bodyPr/>
        <a:lstStyle/>
        <a:p>
          <a:endParaRPr lang="en-US"/>
        </a:p>
      </dgm:t>
    </dgm:pt>
    <dgm:pt modelId="{CA8477A8-AAE6-4957-B1C7-5D028907923C}" type="sibTrans" cxnId="{3F0916E2-FECF-4255-9AFC-DEA34C2E5E4B}">
      <dgm:prSet/>
      <dgm:spPr/>
      <dgm:t>
        <a:bodyPr/>
        <a:lstStyle/>
        <a:p>
          <a:endParaRPr lang="en-US"/>
        </a:p>
      </dgm:t>
    </dgm:pt>
    <dgm:pt modelId="{0F2F645E-8193-4E67-903A-E3C023B71855}" type="pres">
      <dgm:prSet presAssocID="{C0107C88-B7A5-42BB-A385-7A4E56CDE5A9}" presName="diagram" presStyleCnt="0">
        <dgm:presLayoutVars>
          <dgm:dir/>
          <dgm:resizeHandles val="exact"/>
        </dgm:presLayoutVars>
      </dgm:prSet>
      <dgm:spPr/>
    </dgm:pt>
    <dgm:pt modelId="{F4B43AAD-9D6A-4F8F-82E4-D3478291389C}" type="pres">
      <dgm:prSet presAssocID="{49E11E6E-5BE0-4F7C-B9CD-C0C7F17CC231}" presName="node" presStyleLbl="node1" presStyleIdx="0" presStyleCnt="7">
        <dgm:presLayoutVars>
          <dgm:bulletEnabled val="1"/>
        </dgm:presLayoutVars>
      </dgm:prSet>
      <dgm:spPr/>
    </dgm:pt>
    <dgm:pt modelId="{94EDFD36-927B-4AF8-8E15-75301C98A9CA}" type="pres">
      <dgm:prSet presAssocID="{524CE1D0-DACB-4A07-BB91-EB5D0B76209D}" presName="sibTrans" presStyleCnt="0"/>
      <dgm:spPr/>
    </dgm:pt>
    <dgm:pt modelId="{E694792B-0526-445B-B5F8-459A9D8F29E3}" type="pres">
      <dgm:prSet presAssocID="{49AD6C16-1BB5-4FDF-BD9B-CBF11B771572}" presName="node" presStyleLbl="node1" presStyleIdx="1" presStyleCnt="7">
        <dgm:presLayoutVars>
          <dgm:bulletEnabled val="1"/>
        </dgm:presLayoutVars>
      </dgm:prSet>
      <dgm:spPr/>
    </dgm:pt>
    <dgm:pt modelId="{C00CA2B3-6D37-4F94-9870-C1E0ACBD6665}" type="pres">
      <dgm:prSet presAssocID="{5EAB12CC-992B-49EF-9186-6122F5491F86}" presName="sibTrans" presStyleCnt="0"/>
      <dgm:spPr/>
    </dgm:pt>
    <dgm:pt modelId="{9EE09F9A-7AA5-421D-A848-AEE136AB5507}" type="pres">
      <dgm:prSet presAssocID="{21306484-ABE0-4B4B-BC44-FE30B5BA5D06}" presName="node" presStyleLbl="node1" presStyleIdx="2" presStyleCnt="7">
        <dgm:presLayoutVars>
          <dgm:bulletEnabled val="1"/>
        </dgm:presLayoutVars>
      </dgm:prSet>
      <dgm:spPr/>
    </dgm:pt>
    <dgm:pt modelId="{DF581C12-E370-45DA-8CF9-2FF6FB9B4E6D}" type="pres">
      <dgm:prSet presAssocID="{46324220-BB48-4F04-89EE-503EE0935AFD}" presName="sibTrans" presStyleCnt="0"/>
      <dgm:spPr/>
    </dgm:pt>
    <dgm:pt modelId="{83098FAD-00EF-4383-9D8B-A06CFE664335}" type="pres">
      <dgm:prSet presAssocID="{3249DF10-5C21-480C-9727-360B6044C4AF}" presName="node" presStyleLbl="node1" presStyleIdx="3" presStyleCnt="7">
        <dgm:presLayoutVars>
          <dgm:bulletEnabled val="1"/>
        </dgm:presLayoutVars>
      </dgm:prSet>
      <dgm:spPr/>
    </dgm:pt>
    <dgm:pt modelId="{81B68ADC-16DB-47AD-A165-EC196116B20C}" type="pres">
      <dgm:prSet presAssocID="{45F24E88-B907-4F29-BEFA-2BFC2A9CA2AB}" presName="sibTrans" presStyleCnt="0"/>
      <dgm:spPr/>
    </dgm:pt>
    <dgm:pt modelId="{EDB70A6A-8363-4BFC-9801-90D69679A139}" type="pres">
      <dgm:prSet presAssocID="{7BA0FBCC-D803-4841-B3DC-8472E4C19B6B}" presName="node" presStyleLbl="node1" presStyleIdx="4" presStyleCnt="7">
        <dgm:presLayoutVars>
          <dgm:bulletEnabled val="1"/>
        </dgm:presLayoutVars>
      </dgm:prSet>
      <dgm:spPr/>
    </dgm:pt>
    <dgm:pt modelId="{39FA2B5F-C91B-45D2-8625-FCDE8AC46F6C}" type="pres">
      <dgm:prSet presAssocID="{5C6419DE-A3A2-4328-B86B-5FAC1C46ECAF}" presName="sibTrans" presStyleCnt="0"/>
      <dgm:spPr/>
    </dgm:pt>
    <dgm:pt modelId="{FC33750F-86EA-4751-B2FB-7EC2508518C3}" type="pres">
      <dgm:prSet presAssocID="{C8D03F85-8FB4-4FC7-A96B-BAE7EA7CDB6F}" presName="node" presStyleLbl="node1" presStyleIdx="5" presStyleCnt="7">
        <dgm:presLayoutVars>
          <dgm:bulletEnabled val="1"/>
        </dgm:presLayoutVars>
      </dgm:prSet>
      <dgm:spPr/>
    </dgm:pt>
    <dgm:pt modelId="{DD92FB2A-A001-48BB-BC0C-C195482EE645}" type="pres">
      <dgm:prSet presAssocID="{9CA65D94-0015-4594-A3F4-C53E53D2E701}" presName="sibTrans" presStyleCnt="0"/>
      <dgm:spPr/>
    </dgm:pt>
    <dgm:pt modelId="{211B920B-7849-4186-8759-1188E7FAE28C}" type="pres">
      <dgm:prSet presAssocID="{4A23F327-1C3A-4CFF-AF4F-92424E41F99E}" presName="node" presStyleLbl="node1" presStyleIdx="6" presStyleCnt="7">
        <dgm:presLayoutVars>
          <dgm:bulletEnabled val="1"/>
        </dgm:presLayoutVars>
      </dgm:prSet>
      <dgm:spPr/>
    </dgm:pt>
  </dgm:ptLst>
  <dgm:cxnLst>
    <dgm:cxn modelId="{4385981E-24C4-450A-930E-992D2A399A2E}" srcId="{C0107C88-B7A5-42BB-A385-7A4E56CDE5A9}" destId="{3249DF10-5C21-480C-9727-360B6044C4AF}" srcOrd="3" destOrd="0" parTransId="{9E8E7849-4249-415B-9D39-60BF9BA130C4}" sibTransId="{45F24E88-B907-4F29-BEFA-2BFC2A9CA2AB}"/>
    <dgm:cxn modelId="{CE25182C-96C5-43BA-B735-2F337BAD6029}" srcId="{C0107C88-B7A5-42BB-A385-7A4E56CDE5A9}" destId="{7BA0FBCC-D803-4841-B3DC-8472E4C19B6B}" srcOrd="4" destOrd="0" parTransId="{597AC8D1-8FC9-4F57-BD61-56400582FFD8}" sibTransId="{5C6419DE-A3A2-4328-B86B-5FAC1C46ECAF}"/>
    <dgm:cxn modelId="{F001FD68-42DF-415E-BDB9-3ED04A2573EA}" type="presOf" srcId="{7BA0FBCC-D803-4841-B3DC-8472E4C19B6B}" destId="{EDB70A6A-8363-4BFC-9801-90D69679A139}" srcOrd="0" destOrd="0" presId="urn:microsoft.com/office/officeart/2005/8/layout/default"/>
    <dgm:cxn modelId="{B6760D4B-AA83-4B58-B25A-7108AFA49225}" srcId="{C0107C88-B7A5-42BB-A385-7A4E56CDE5A9}" destId="{49AD6C16-1BB5-4FDF-BD9B-CBF11B771572}" srcOrd="1" destOrd="0" parTransId="{97B2E8D5-A0C6-4096-882A-D01B35059544}" sibTransId="{5EAB12CC-992B-49EF-9186-6122F5491F86}"/>
    <dgm:cxn modelId="{E1D5936B-4518-411C-A846-B4E18B102996}" type="presOf" srcId="{C8D03F85-8FB4-4FC7-A96B-BAE7EA7CDB6F}" destId="{FC33750F-86EA-4751-B2FB-7EC2508518C3}" srcOrd="0" destOrd="0" presId="urn:microsoft.com/office/officeart/2005/8/layout/default"/>
    <dgm:cxn modelId="{FEA7D16C-5C76-4CD0-856A-518292438E61}" type="presOf" srcId="{3249DF10-5C21-480C-9727-360B6044C4AF}" destId="{83098FAD-00EF-4383-9D8B-A06CFE664335}" srcOrd="0" destOrd="0" presId="urn:microsoft.com/office/officeart/2005/8/layout/default"/>
    <dgm:cxn modelId="{722C5456-8E4B-4701-A473-70F6E722AD03}" type="presOf" srcId="{49E11E6E-5BE0-4F7C-B9CD-C0C7F17CC231}" destId="{F4B43AAD-9D6A-4F8F-82E4-D3478291389C}" srcOrd="0" destOrd="0" presId="urn:microsoft.com/office/officeart/2005/8/layout/default"/>
    <dgm:cxn modelId="{DA434D57-2665-4D27-9FAB-1C16D12F3035}" srcId="{C0107C88-B7A5-42BB-A385-7A4E56CDE5A9}" destId="{C8D03F85-8FB4-4FC7-A96B-BAE7EA7CDB6F}" srcOrd="5" destOrd="0" parTransId="{0D7FB320-7661-40A8-AF49-FB22F49A0ACE}" sibTransId="{9CA65D94-0015-4594-A3F4-C53E53D2E701}"/>
    <dgm:cxn modelId="{D0E0A0A3-FF50-4522-AF47-8D07943F30AB}" type="presOf" srcId="{C0107C88-B7A5-42BB-A385-7A4E56CDE5A9}" destId="{0F2F645E-8193-4E67-903A-E3C023B71855}" srcOrd="0" destOrd="0" presId="urn:microsoft.com/office/officeart/2005/8/layout/default"/>
    <dgm:cxn modelId="{CD66A0B3-1D99-4C53-B200-5C4C2269C43D}" type="presOf" srcId="{49AD6C16-1BB5-4FDF-BD9B-CBF11B771572}" destId="{E694792B-0526-445B-B5F8-459A9D8F29E3}" srcOrd="0" destOrd="0" presId="urn:microsoft.com/office/officeart/2005/8/layout/default"/>
    <dgm:cxn modelId="{377314B6-9DC1-4463-A4C1-627D0D661C3D}" srcId="{C0107C88-B7A5-42BB-A385-7A4E56CDE5A9}" destId="{49E11E6E-5BE0-4F7C-B9CD-C0C7F17CC231}" srcOrd="0" destOrd="0" parTransId="{E02A5121-B015-4D9D-A5B0-3546B9580970}" sibTransId="{524CE1D0-DACB-4A07-BB91-EB5D0B76209D}"/>
    <dgm:cxn modelId="{C7AAEECF-9F2A-40E0-A3BC-5B258BBFFC0F}" type="presOf" srcId="{4A23F327-1C3A-4CFF-AF4F-92424E41F99E}" destId="{211B920B-7849-4186-8759-1188E7FAE28C}" srcOrd="0" destOrd="0" presId="urn:microsoft.com/office/officeart/2005/8/layout/default"/>
    <dgm:cxn modelId="{67F3D4D8-65B7-4350-AFAC-C30EF8384F22}" type="presOf" srcId="{21306484-ABE0-4B4B-BC44-FE30B5BA5D06}" destId="{9EE09F9A-7AA5-421D-A848-AEE136AB5507}" srcOrd="0" destOrd="0" presId="urn:microsoft.com/office/officeart/2005/8/layout/default"/>
    <dgm:cxn modelId="{574364DB-2099-4FF6-B0F0-B7E97C6AF9C5}" srcId="{C0107C88-B7A5-42BB-A385-7A4E56CDE5A9}" destId="{21306484-ABE0-4B4B-BC44-FE30B5BA5D06}" srcOrd="2" destOrd="0" parTransId="{ED20ED3A-2F62-4DCF-96A5-EBA7CBD20C31}" sibTransId="{46324220-BB48-4F04-89EE-503EE0935AFD}"/>
    <dgm:cxn modelId="{3F0916E2-FECF-4255-9AFC-DEA34C2E5E4B}" srcId="{C0107C88-B7A5-42BB-A385-7A4E56CDE5A9}" destId="{4A23F327-1C3A-4CFF-AF4F-92424E41F99E}" srcOrd="6" destOrd="0" parTransId="{B9157452-7E79-4ED0-A569-1B65CFEFBEDE}" sibTransId="{CA8477A8-AAE6-4957-B1C7-5D028907923C}"/>
    <dgm:cxn modelId="{94015BF6-1FF1-4533-A8C8-08525F462894}" type="presParOf" srcId="{0F2F645E-8193-4E67-903A-E3C023B71855}" destId="{F4B43AAD-9D6A-4F8F-82E4-D3478291389C}" srcOrd="0" destOrd="0" presId="urn:microsoft.com/office/officeart/2005/8/layout/default"/>
    <dgm:cxn modelId="{5FFCC427-614B-4DB7-BB33-C17B53CEF078}" type="presParOf" srcId="{0F2F645E-8193-4E67-903A-E3C023B71855}" destId="{94EDFD36-927B-4AF8-8E15-75301C98A9CA}" srcOrd="1" destOrd="0" presId="urn:microsoft.com/office/officeart/2005/8/layout/default"/>
    <dgm:cxn modelId="{9C9D523C-5A9D-47E5-B528-06770DEF258B}" type="presParOf" srcId="{0F2F645E-8193-4E67-903A-E3C023B71855}" destId="{E694792B-0526-445B-B5F8-459A9D8F29E3}" srcOrd="2" destOrd="0" presId="urn:microsoft.com/office/officeart/2005/8/layout/default"/>
    <dgm:cxn modelId="{27758BE5-41B5-4CC9-941C-61678EB80327}" type="presParOf" srcId="{0F2F645E-8193-4E67-903A-E3C023B71855}" destId="{C00CA2B3-6D37-4F94-9870-C1E0ACBD6665}" srcOrd="3" destOrd="0" presId="urn:microsoft.com/office/officeart/2005/8/layout/default"/>
    <dgm:cxn modelId="{260F015A-395D-467E-8A13-8F71C1B94871}" type="presParOf" srcId="{0F2F645E-8193-4E67-903A-E3C023B71855}" destId="{9EE09F9A-7AA5-421D-A848-AEE136AB5507}" srcOrd="4" destOrd="0" presId="urn:microsoft.com/office/officeart/2005/8/layout/default"/>
    <dgm:cxn modelId="{0B25C341-3628-4215-BFB1-8313FBB40AE1}" type="presParOf" srcId="{0F2F645E-8193-4E67-903A-E3C023B71855}" destId="{DF581C12-E370-45DA-8CF9-2FF6FB9B4E6D}" srcOrd="5" destOrd="0" presId="urn:microsoft.com/office/officeart/2005/8/layout/default"/>
    <dgm:cxn modelId="{DF15868D-288A-4FAF-A4E5-5A61B18963F5}" type="presParOf" srcId="{0F2F645E-8193-4E67-903A-E3C023B71855}" destId="{83098FAD-00EF-4383-9D8B-A06CFE664335}" srcOrd="6" destOrd="0" presId="urn:microsoft.com/office/officeart/2005/8/layout/default"/>
    <dgm:cxn modelId="{06C1A388-E593-4DE7-BC0B-EB08BEDC93B7}" type="presParOf" srcId="{0F2F645E-8193-4E67-903A-E3C023B71855}" destId="{81B68ADC-16DB-47AD-A165-EC196116B20C}" srcOrd="7" destOrd="0" presId="urn:microsoft.com/office/officeart/2005/8/layout/default"/>
    <dgm:cxn modelId="{20E64724-701F-4807-8482-59549CAE9352}" type="presParOf" srcId="{0F2F645E-8193-4E67-903A-E3C023B71855}" destId="{EDB70A6A-8363-4BFC-9801-90D69679A139}" srcOrd="8" destOrd="0" presId="urn:microsoft.com/office/officeart/2005/8/layout/default"/>
    <dgm:cxn modelId="{4FE08612-B245-45BC-991F-BC48C81167B6}" type="presParOf" srcId="{0F2F645E-8193-4E67-903A-E3C023B71855}" destId="{39FA2B5F-C91B-45D2-8625-FCDE8AC46F6C}" srcOrd="9" destOrd="0" presId="urn:microsoft.com/office/officeart/2005/8/layout/default"/>
    <dgm:cxn modelId="{7916537D-D864-4576-B1E2-F5C23047B145}" type="presParOf" srcId="{0F2F645E-8193-4E67-903A-E3C023B71855}" destId="{FC33750F-86EA-4751-B2FB-7EC2508518C3}" srcOrd="10" destOrd="0" presId="urn:microsoft.com/office/officeart/2005/8/layout/default"/>
    <dgm:cxn modelId="{1DA3273D-01AE-4156-BFA5-2BD08F68F401}" type="presParOf" srcId="{0F2F645E-8193-4E67-903A-E3C023B71855}" destId="{DD92FB2A-A001-48BB-BC0C-C195482EE645}" srcOrd="11" destOrd="0" presId="urn:microsoft.com/office/officeart/2005/8/layout/default"/>
    <dgm:cxn modelId="{849211CF-EBBF-469D-867B-977BBDEC3BDB}" type="presParOf" srcId="{0F2F645E-8193-4E67-903A-E3C023B71855}" destId="{211B920B-7849-4186-8759-1188E7FAE28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4E1F5-8F43-4BD2-AC2B-CAB5821C1738}">
      <dsp:nvSpPr>
        <dsp:cNvPr id="0" name=""/>
        <dsp:cNvSpPr/>
      </dsp:nvSpPr>
      <dsp:spPr>
        <a:xfrm>
          <a:off x="0" y="113210"/>
          <a:ext cx="4126050" cy="2620042"/>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sp>
    <dsp:sp modelId="{FBE635BA-5570-4769-AB56-6C325A137500}">
      <dsp:nvSpPr>
        <dsp:cNvPr id="0" name=""/>
        <dsp:cNvSpPr/>
      </dsp:nvSpPr>
      <dsp:spPr>
        <a:xfrm>
          <a:off x="458450" y="548737"/>
          <a:ext cx="4126050" cy="262004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a:t>
          </a:r>
          <a:r>
            <a:rPr lang="en-GB" sz="4100" kern="1200" dirty="0"/>
            <a:t>tudents who have never taken LAX 2030 </a:t>
          </a:r>
          <a:endParaRPr lang="en-US" sz="4100" kern="1200" dirty="0"/>
        </a:p>
      </dsp:txBody>
      <dsp:txXfrm>
        <a:off x="535188" y="625475"/>
        <a:ext cx="3972574" cy="24665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1D7CC-C447-4630-9602-4B5F56EFA042}">
      <dsp:nvSpPr>
        <dsp:cNvPr id="0" name=""/>
        <dsp:cNvSpPr/>
      </dsp:nvSpPr>
      <dsp:spPr>
        <a:xfrm>
          <a:off x="2587887" y="1557303"/>
          <a:ext cx="91440" cy="561533"/>
        </a:xfrm>
        <a:custGeom>
          <a:avLst/>
          <a:gdLst/>
          <a:ahLst/>
          <a:cxnLst/>
          <a:rect l="0" t="0" r="0" b="0"/>
          <a:pathLst>
            <a:path>
              <a:moveTo>
                <a:pt x="45720" y="0"/>
              </a:moveTo>
              <a:lnTo>
                <a:pt x="45720" y="297866"/>
              </a:lnTo>
              <a:lnTo>
                <a:pt x="50971" y="297866"/>
              </a:lnTo>
              <a:lnTo>
                <a:pt x="50971" y="561533"/>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8803" y="1835106"/>
        <a:ext cx="29607" cy="5927"/>
      </dsp:txXfrm>
    </dsp:sp>
    <dsp:sp modelId="{8A83686C-EF0F-4476-B23B-CF74933831A2}">
      <dsp:nvSpPr>
        <dsp:cNvPr id="0" name=""/>
        <dsp:cNvSpPr/>
      </dsp:nvSpPr>
      <dsp:spPr>
        <a:xfrm>
          <a:off x="2641" y="14407"/>
          <a:ext cx="5261931" cy="1544696"/>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52" tIns="132419" rIns="126152" bIns="132419"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Upload</a:t>
          </a:r>
        </a:p>
        <a:p>
          <a:pPr marL="114300" lvl="1" indent="-114300" algn="l" defTabSz="622300">
            <a:lnSpc>
              <a:spcPct val="90000"/>
            </a:lnSpc>
            <a:spcBef>
              <a:spcPct val="0"/>
            </a:spcBef>
            <a:spcAft>
              <a:spcPct val="15000"/>
            </a:spcAft>
            <a:buChar char="•"/>
          </a:pPr>
          <a:r>
            <a:rPr lang="en-US" sz="1400" kern="1200" dirty="0">
              <a:solidFill>
                <a:schemeClr val="tx1"/>
              </a:solidFill>
            </a:rPr>
            <a:t>upload the group discussion video and submission form onto Google Drive via the submission link given by his/her instructor. </a:t>
          </a:r>
        </a:p>
      </dsp:txBody>
      <dsp:txXfrm>
        <a:off x="2641" y="14407"/>
        <a:ext cx="5261931" cy="1544696"/>
      </dsp:txXfrm>
    </dsp:sp>
    <dsp:sp modelId="{4D013E99-AE35-4646-B717-1B2712EB13AB}">
      <dsp:nvSpPr>
        <dsp:cNvPr id="0" name=""/>
        <dsp:cNvSpPr/>
      </dsp:nvSpPr>
      <dsp:spPr>
        <a:xfrm>
          <a:off x="2593139" y="3694133"/>
          <a:ext cx="91440" cy="507608"/>
        </a:xfrm>
        <a:custGeom>
          <a:avLst/>
          <a:gdLst/>
          <a:ahLst/>
          <a:cxnLst/>
          <a:rect l="0" t="0" r="0" b="0"/>
          <a:pathLst>
            <a:path>
              <a:moveTo>
                <a:pt x="45720" y="0"/>
              </a:moveTo>
              <a:lnTo>
                <a:pt x="45720" y="270904"/>
              </a:lnTo>
              <a:lnTo>
                <a:pt x="50987" y="270904"/>
              </a:lnTo>
              <a:lnTo>
                <a:pt x="50987" y="507608"/>
              </a:lnTo>
            </a:path>
          </a:pathLst>
        </a:custGeom>
        <a:noFill/>
        <a:ln w="9525" cap="flat" cmpd="sng" algn="ctr">
          <a:solidFill>
            <a:schemeClr val="accent2">
              <a:hueOff val="-1027731"/>
              <a:satOff val="838"/>
              <a:lumOff val="-52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5403" y="3944974"/>
        <a:ext cx="26911" cy="5927"/>
      </dsp:txXfrm>
    </dsp:sp>
    <dsp:sp modelId="{0EF7C881-8126-42E4-9940-30180B9EFD72}">
      <dsp:nvSpPr>
        <dsp:cNvPr id="0" name=""/>
        <dsp:cNvSpPr/>
      </dsp:nvSpPr>
      <dsp:spPr>
        <a:xfrm>
          <a:off x="2641" y="2151237"/>
          <a:ext cx="5272435" cy="1544696"/>
        </a:xfrm>
        <a:prstGeom prst="rect">
          <a:avLst/>
        </a:prstGeom>
        <a:gradFill rotWithShape="0">
          <a:gsLst>
            <a:gs pos="0">
              <a:schemeClr val="accent2">
                <a:hueOff val="-513866"/>
                <a:satOff val="419"/>
                <a:lumOff val="-2647"/>
                <a:alphaOff val="0"/>
                <a:tint val="98000"/>
                <a:satMod val="110000"/>
                <a:lumMod val="104000"/>
              </a:schemeClr>
            </a:gs>
            <a:gs pos="69000">
              <a:schemeClr val="accent2">
                <a:hueOff val="-513866"/>
                <a:satOff val="419"/>
                <a:lumOff val="-2647"/>
                <a:alphaOff val="0"/>
                <a:shade val="88000"/>
                <a:satMod val="130000"/>
                <a:lumMod val="92000"/>
              </a:schemeClr>
            </a:gs>
            <a:gs pos="100000">
              <a:schemeClr val="accent2">
                <a:hueOff val="-513866"/>
                <a:satOff val="419"/>
                <a:lumOff val="-264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52" tIns="132419" rIns="126152" bIns="132419"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Ask</a:t>
          </a:r>
        </a:p>
        <a:p>
          <a:pPr marL="114300" lvl="1" indent="-114300" algn="l" defTabSz="622300">
            <a:lnSpc>
              <a:spcPct val="90000"/>
            </a:lnSpc>
            <a:spcBef>
              <a:spcPct val="0"/>
            </a:spcBef>
            <a:spcAft>
              <a:spcPct val="15000"/>
            </a:spcAft>
            <a:buChar char="•"/>
          </a:pPr>
          <a:r>
            <a:rPr lang="en-US" sz="1400" kern="1200" dirty="0">
              <a:solidFill>
                <a:schemeClr val="tx1"/>
              </a:solidFill>
            </a:rPr>
            <a:t>ask for Google Drive access from your  instructor and use only your UPM student email to do this. </a:t>
          </a:r>
          <a:r>
            <a:rPr lang="en-US" sz="1400" b="1" kern="1200" dirty="0">
              <a:solidFill>
                <a:schemeClr val="tx1"/>
              </a:solidFill>
            </a:rPr>
            <a:t>(Latest before Semester Break) </a:t>
          </a:r>
          <a:r>
            <a:rPr lang="en-US" sz="1400" kern="1200" dirty="0">
              <a:solidFill>
                <a:schemeClr val="tx1"/>
              </a:solidFill>
            </a:rPr>
            <a:t>After that AC will not entertain any student request)</a:t>
          </a:r>
        </a:p>
      </dsp:txBody>
      <dsp:txXfrm>
        <a:off x="2641" y="2151237"/>
        <a:ext cx="5272435" cy="1544696"/>
      </dsp:txXfrm>
    </dsp:sp>
    <dsp:sp modelId="{8B4CAD24-40D7-4741-8032-39FC396131BC}">
      <dsp:nvSpPr>
        <dsp:cNvPr id="0" name=""/>
        <dsp:cNvSpPr/>
      </dsp:nvSpPr>
      <dsp:spPr>
        <a:xfrm>
          <a:off x="10534" y="4234142"/>
          <a:ext cx="5267183" cy="1544696"/>
        </a:xfrm>
        <a:prstGeom prst="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6152" tIns="132419" rIns="126152" bIns="132419"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Turn in</a:t>
          </a:r>
        </a:p>
        <a:p>
          <a:pPr marL="114300" lvl="1" indent="-114300" algn="l" defTabSz="622300">
            <a:lnSpc>
              <a:spcPct val="90000"/>
            </a:lnSpc>
            <a:spcBef>
              <a:spcPct val="0"/>
            </a:spcBef>
            <a:spcAft>
              <a:spcPct val="15000"/>
            </a:spcAft>
            <a:buChar char="•"/>
          </a:pPr>
          <a:r>
            <a:rPr lang="en-US" sz="1400" kern="1200" dirty="0">
              <a:solidFill>
                <a:schemeClr val="tx1"/>
              </a:solidFill>
            </a:rPr>
            <a:t>turn in a copy of  the Submission Form via Putrablast before the submission deadline. Only ONE submission is required in Google Drive and Putrablast each week.</a:t>
          </a:r>
        </a:p>
      </dsp:txBody>
      <dsp:txXfrm>
        <a:off x="10534" y="4234142"/>
        <a:ext cx="5267183" cy="1544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6EED-5775-471F-A183-209951C42B71}">
      <dsp:nvSpPr>
        <dsp:cNvPr id="0" name=""/>
        <dsp:cNvSpPr/>
      </dsp:nvSpPr>
      <dsp:spPr>
        <a:xfrm>
          <a:off x="0" y="30985"/>
          <a:ext cx="4868145" cy="117936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kern="1200" dirty="0">
              <a:solidFill>
                <a:schemeClr val="tx1"/>
              </a:solidFill>
            </a:rPr>
            <a:t>(A) Attendance 100%</a:t>
          </a:r>
        </a:p>
        <a:p>
          <a:pPr marL="0" lvl="0" algn="l" defTabSz="711200">
            <a:lnSpc>
              <a:spcPct val="90000"/>
            </a:lnSpc>
            <a:spcBef>
              <a:spcPct val="0"/>
            </a:spcBef>
            <a:spcAft>
              <a:spcPct val="35000"/>
            </a:spcAft>
            <a:buNone/>
          </a:pPr>
          <a:endParaRPr lang="en-US" sz="1600" kern="1200" dirty="0">
            <a:solidFill>
              <a:schemeClr val="tx1"/>
            </a:solidFill>
          </a:endParaRPr>
        </a:p>
      </dsp:txBody>
      <dsp:txXfrm>
        <a:off x="57572" y="88557"/>
        <a:ext cx="4753001" cy="1064216"/>
      </dsp:txXfrm>
    </dsp:sp>
    <dsp:sp modelId="{AF146F46-5847-4579-BCD8-C7702AC9DABA}">
      <dsp:nvSpPr>
        <dsp:cNvPr id="0" name=""/>
        <dsp:cNvSpPr/>
      </dsp:nvSpPr>
      <dsp:spPr>
        <a:xfrm>
          <a:off x="0" y="1391785"/>
          <a:ext cx="4868145" cy="1179360"/>
        </a:xfrm>
        <a:prstGeom prst="roundRect">
          <a:avLst/>
        </a:prstGeom>
        <a:gradFill rotWithShape="0">
          <a:gsLst>
            <a:gs pos="0">
              <a:schemeClr val="accent2">
                <a:hueOff val="-342577"/>
                <a:satOff val="279"/>
                <a:lumOff val="-1764"/>
                <a:alphaOff val="0"/>
                <a:tint val="98000"/>
                <a:satMod val="110000"/>
                <a:lumMod val="104000"/>
              </a:schemeClr>
            </a:gs>
            <a:gs pos="69000">
              <a:schemeClr val="accent2">
                <a:hueOff val="-342577"/>
                <a:satOff val="279"/>
                <a:lumOff val="-1764"/>
                <a:alphaOff val="0"/>
                <a:shade val="88000"/>
                <a:satMod val="130000"/>
                <a:lumMod val="92000"/>
              </a:schemeClr>
            </a:gs>
            <a:gs pos="100000">
              <a:schemeClr val="accent2">
                <a:hueOff val="-342577"/>
                <a:satOff val="279"/>
                <a:lumOff val="-176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Recorded based on your participation in the weekly discussion sessions.</a:t>
          </a:r>
        </a:p>
      </dsp:txBody>
      <dsp:txXfrm>
        <a:off x="57572" y="1449357"/>
        <a:ext cx="4753001" cy="1064216"/>
      </dsp:txXfrm>
    </dsp:sp>
    <dsp:sp modelId="{D92B776B-BFD5-475E-95E2-8BEB695E11C0}">
      <dsp:nvSpPr>
        <dsp:cNvPr id="0" name=""/>
        <dsp:cNvSpPr/>
      </dsp:nvSpPr>
      <dsp:spPr>
        <a:xfrm>
          <a:off x="0" y="2752585"/>
          <a:ext cx="4868145" cy="1179360"/>
        </a:xfrm>
        <a:prstGeom prst="roundRect">
          <a:avLst/>
        </a:prstGeom>
        <a:gradFill rotWithShape="0">
          <a:gsLst>
            <a:gs pos="0">
              <a:schemeClr val="accent2">
                <a:hueOff val="-685154"/>
                <a:satOff val="559"/>
                <a:lumOff val="-3529"/>
                <a:alphaOff val="0"/>
                <a:tint val="98000"/>
                <a:satMod val="110000"/>
                <a:lumMod val="104000"/>
              </a:schemeClr>
            </a:gs>
            <a:gs pos="69000">
              <a:schemeClr val="accent2">
                <a:hueOff val="-685154"/>
                <a:satOff val="559"/>
                <a:lumOff val="-3529"/>
                <a:alphaOff val="0"/>
                <a:shade val="88000"/>
                <a:satMod val="130000"/>
                <a:lumMod val="92000"/>
              </a:schemeClr>
            </a:gs>
            <a:gs pos="100000">
              <a:schemeClr val="accent2">
                <a:hueOff val="-685154"/>
                <a:satOff val="559"/>
                <a:lumOff val="-35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Students are </a:t>
          </a:r>
          <a:r>
            <a:rPr lang="en-US" sz="1400" b="1" kern="1200" dirty="0">
              <a:solidFill>
                <a:schemeClr val="tx1"/>
              </a:solidFill>
            </a:rPr>
            <a:t>not required to sign or submit any attendance forms</a:t>
          </a:r>
          <a:r>
            <a:rPr lang="en-US" sz="1400" kern="1200" dirty="0">
              <a:solidFill>
                <a:schemeClr val="tx1"/>
              </a:solidFill>
            </a:rPr>
            <a:t>.</a:t>
          </a:r>
        </a:p>
      </dsp:txBody>
      <dsp:txXfrm>
        <a:off x="57572" y="2810157"/>
        <a:ext cx="4753001" cy="1064216"/>
      </dsp:txXfrm>
    </dsp:sp>
    <dsp:sp modelId="{AC353818-68D5-4FEC-9BDC-8BF2A7FCA0C8}">
      <dsp:nvSpPr>
        <dsp:cNvPr id="0" name=""/>
        <dsp:cNvSpPr/>
      </dsp:nvSpPr>
      <dsp:spPr>
        <a:xfrm>
          <a:off x="0" y="4113385"/>
          <a:ext cx="4868145" cy="1179360"/>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Students must submit their MCs or excuse letters (if any) if they fail to attend the briefing session or any of the weekly discussion sessions to avoid from being awarded a zero for attendance.</a:t>
          </a:r>
        </a:p>
      </dsp:txBody>
      <dsp:txXfrm>
        <a:off x="57572" y="4170957"/>
        <a:ext cx="4753001" cy="10642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6D619-B506-42B8-B665-E7255D8470FE}">
      <dsp:nvSpPr>
        <dsp:cNvPr id="0" name=""/>
        <dsp:cNvSpPr/>
      </dsp:nvSpPr>
      <dsp:spPr>
        <a:xfrm>
          <a:off x="0" y="95048"/>
          <a:ext cx="4868145" cy="810005"/>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(B) Completion of weekly task(s) (100%)</a:t>
          </a:r>
          <a:endParaRPr lang="en-MY" sz="1900" kern="1200" dirty="0">
            <a:solidFill>
              <a:schemeClr val="tx1"/>
            </a:solidFill>
          </a:endParaRPr>
        </a:p>
      </dsp:txBody>
      <dsp:txXfrm>
        <a:off x="39541" y="134589"/>
        <a:ext cx="4789063" cy="730923"/>
      </dsp:txXfrm>
    </dsp:sp>
    <dsp:sp modelId="{95E9EC55-5BC8-4EA9-B72F-3F36E4120ADD}">
      <dsp:nvSpPr>
        <dsp:cNvPr id="0" name=""/>
        <dsp:cNvSpPr/>
      </dsp:nvSpPr>
      <dsp:spPr>
        <a:xfrm>
          <a:off x="0" y="959774"/>
          <a:ext cx="4868145" cy="810005"/>
        </a:xfrm>
        <a:prstGeom prst="roundRect">
          <a:avLst/>
        </a:prstGeom>
        <a:gradFill rotWithShape="0">
          <a:gsLst>
            <a:gs pos="0">
              <a:schemeClr val="accent2">
                <a:hueOff val="-205546"/>
                <a:satOff val="168"/>
                <a:lumOff val="-1059"/>
                <a:alphaOff val="0"/>
                <a:tint val="98000"/>
                <a:satMod val="110000"/>
                <a:lumMod val="104000"/>
              </a:schemeClr>
            </a:gs>
            <a:gs pos="69000">
              <a:schemeClr val="accent2">
                <a:hueOff val="-205546"/>
                <a:satOff val="168"/>
                <a:lumOff val="-1059"/>
                <a:alphaOff val="0"/>
                <a:shade val="88000"/>
                <a:satMod val="130000"/>
                <a:lumMod val="92000"/>
              </a:schemeClr>
            </a:gs>
            <a:gs pos="100000">
              <a:schemeClr val="accent2">
                <a:hueOff val="-205546"/>
                <a:satOff val="168"/>
                <a:lumOff val="-105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Submission of all tasks before the deadlines</a:t>
          </a:r>
        </a:p>
      </dsp:txBody>
      <dsp:txXfrm>
        <a:off x="39541" y="999315"/>
        <a:ext cx="4789063" cy="730923"/>
      </dsp:txXfrm>
    </dsp:sp>
    <dsp:sp modelId="{19F30F9D-2A4A-474E-80CA-E763AAC6E7F8}">
      <dsp:nvSpPr>
        <dsp:cNvPr id="0" name=""/>
        <dsp:cNvSpPr/>
      </dsp:nvSpPr>
      <dsp:spPr>
        <a:xfrm>
          <a:off x="0" y="1824499"/>
          <a:ext cx="4868145" cy="810005"/>
        </a:xfrm>
        <a:prstGeom prst="roundRect">
          <a:avLst/>
        </a:prstGeom>
        <a:gradFill rotWithShape="0">
          <a:gsLst>
            <a:gs pos="0">
              <a:schemeClr val="accent2">
                <a:hueOff val="-411092"/>
                <a:satOff val="335"/>
                <a:lumOff val="-2117"/>
                <a:alphaOff val="0"/>
                <a:tint val="98000"/>
                <a:satMod val="110000"/>
                <a:lumMod val="104000"/>
              </a:schemeClr>
            </a:gs>
            <a:gs pos="69000">
              <a:schemeClr val="accent2">
                <a:hueOff val="-411092"/>
                <a:satOff val="335"/>
                <a:lumOff val="-2117"/>
                <a:alphaOff val="0"/>
                <a:shade val="88000"/>
                <a:satMod val="130000"/>
                <a:lumMod val="92000"/>
              </a:schemeClr>
            </a:gs>
            <a:gs pos="100000">
              <a:schemeClr val="accent2">
                <a:hueOff val="-411092"/>
                <a:satOff val="335"/>
                <a:lumOff val="-21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Active participation in the group discussions</a:t>
          </a:r>
        </a:p>
      </dsp:txBody>
      <dsp:txXfrm>
        <a:off x="39541" y="1864040"/>
        <a:ext cx="4789063" cy="730923"/>
      </dsp:txXfrm>
    </dsp:sp>
    <dsp:sp modelId="{6BCD71F8-0C37-4954-A8A9-B9C463FB3A4C}">
      <dsp:nvSpPr>
        <dsp:cNvPr id="0" name=""/>
        <dsp:cNvSpPr/>
      </dsp:nvSpPr>
      <dsp:spPr>
        <a:xfrm>
          <a:off x="0" y="2689225"/>
          <a:ext cx="4868145" cy="810005"/>
        </a:xfrm>
        <a:prstGeom prst="roundRect">
          <a:avLst/>
        </a:prstGeom>
        <a:gradFill rotWithShape="0">
          <a:gsLst>
            <a:gs pos="0">
              <a:schemeClr val="accent2">
                <a:hueOff val="-616639"/>
                <a:satOff val="503"/>
                <a:lumOff val="-3176"/>
                <a:alphaOff val="0"/>
                <a:tint val="98000"/>
                <a:satMod val="110000"/>
                <a:lumMod val="104000"/>
              </a:schemeClr>
            </a:gs>
            <a:gs pos="69000">
              <a:schemeClr val="accent2">
                <a:hueOff val="-616639"/>
                <a:satOff val="503"/>
                <a:lumOff val="-3176"/>
                <a:alphaOff val="0"/>
                <a:shade val="88000"/>
                <a:satMod val="130000"/>
                <a:lumMod val="92000"/>
              </a:schemeClr>
            </a:gs>
            <a:gs pos="100000">
              <a:schemeClr val="accent2">
                <a:hueOff val="-616639"/>
                <a:satOff val="503"/>
                <a:lumOff val="-317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(A) 100% + (B) 100% / 2 = 100%  </a:t>
          </a:r>
          <a:endParaRPr lang="en-US" sz="1900" kern="1200" dirty="0">
            <a:solidFill>
              <a:schemeClr val="tx1"/>
            </a:solidFill>
          </a:endParaRPr>
        </a:p>
      </dsp:txBody>
      <dsp:txXfrm>
        <a:off x="39541" y="2728766"/>
        <a:ext cx="4789063" cy="730923"/>
      </dsp:txXfrm>
    </dsp:sp>
    <dsp:sp modelId="{E99264F0-C359-4C8D-9240-1AC0B389C82C}">
      <dsp:nvSpPr>
        <dsp:cNvPr id="0" name=""/>
        <dsp:cNvSpPr/>
      </dsp:nvSpPr>
      <dsp:spPr>
        <a:xfrm>
          <a:off x="0" y="3553951"/>
          <a:ext cx="4868145" cy="810005"/>
        </a:xfrm>
        <a:prstGeom prst="roundRect">
          <a:avLst/>
        </a:prstGeom>
        <a:gradFill rotWithShape="0">
          <a:gsLst>
            <a:gs pos="0">
              <a:schemeClr val="accent2">
                <a:hueOff val="-822185"/>
                <a:satOff val="670"/>
                <a:lumOff val="-4234"/>
                <a:alphaOff val="0"/>
                <a:tint val="98000"/>
                <a:satMod val="110000"/>
                <a:lumMod val="104000"/>
              </a:schemeClr>
            </a:gs>
            <a:gs pos="69000">
              <a:schemeClr val="accent2">
                <a:hueOff val="-822185"/>
                <a:satOff val="670"/>
                <a:lumOff val="-4234"/>
                <a:alphaOff val="0"/>
                <a:shade val="88000"/>
                <a:satMod val="130000"/>
                <a:lumMod val="92000"/>
              </a:schemeClr>
            </a:gs>
            <a:gs pos="100000">
              <a:schemeClr val="accent2">
                <a:hueOff val="-822185"/>
                <a:satOff val="670"/>
                <a:lumOff val="-423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80% and above = M (</a:t>
          </a:r>
          <a:r>
            <a:rPr lang="en-US" sz="1900" kern="1200" dirty="0" err="1">
              <a:solidFill>
                <a:schemeClr val="tx1"/>
              </a:solidFill>
            </a:rPr>
            <a:t>memuaskan</a:t>
          </a:r>
          <a:r>
            <a:rPr lang="en-US" sz="1900" kern="1200" dirty="0">
              <a:solidFill>
                <a:schemeClr val="tx1"/>
              </a:solidFill>
            </a:rPr>
            <a:t>/satisfactory = Pass)</a:t>
          </a:r>
        </a:p>
      </dsp:txBody>
      <dsp:txXfrm>
        <a:off x="39541" y="3593492"/>
        <a:ext cx="4789063" cy="730923"/>
      </dsp:txXfrm>
    </dsp:sp>
    <dsp:sp modelId="{F6D967E4-4D89-4120-857E-C2DC4AA1BCFD}">
      <dsp:nvSpPr>
        <dsp:cNvPr id="0" name=""/>
        <dsp:cNvSpPr/>
      </dsp:nvSpPr>
      <dsp:spPr>
        <a:xfrm>
          <a:off x="0" y="4418676"/>
          <a:ext cx="4868145" cy="810005"/>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844550" eaLnBrk="1" fontAlgn="auto" latinLnBrk="0" hangingPunct="1">
            <a:lnSpc>
              <a:spcPct val="90000"/>
            </a:lnSpc>
            <a:spcBef>
              <a:spcPct val="0"/>
            </a:spcBef>
            <a:spcAft>
              <a:spcPct val="35000"/>
            </a:spcAft>
            <a:buClrTx/>
            <a:buSzTx/>
            <a:buFontTx/>
            <a:buNone/>
            <a:tabLst/>
            <a:defRPr/>
          </a:pPr>
          <a:r>
            <a:rPr lang="en-US" sz="1900" kern="1200" dirty="0">
              <a:solidFill>
                <a:schemeClr val="tx1"/>
              </a:solidFill>
            </a:rPr>
            <a:t>79% and lower = TM (</a:t>
          </a:r>
          <a:r>
            <a:rPr lang="en-US" sz="1900" kern="1200" dirty="0" err="1">
              <a:solidFill>
                <a:schemeClr val="tx1"/>
              </a:solidFill>
            </a:rPr>
            <a:t>tidak</a:t>
          </a:r>
          <a:r>
            <a:rPr lang="en-US" sz="1900" kern="1200" dirty="0">
              <a:solidFill>
                <a:schemeClr val="tx1"/>
              </a:solidFill>
            </a:rPr>
            <a:t> </a:t>
          </a:r>
          <a:r>
            <a:rPr lang="en-US" sz="1900" kern="1200" dirty="0" err="1">
              <a:solidFill>
                <a:schemeClr val="tx1"/>
              </a:solidFill>
            </a:rPr>
            <a:t>memuaskan</a:t>
          </a:r>
          <a:r>
            <a:rPr lang="en-US" sz="1900" kern="1200" dirty="0">
              <a:solidFill>
                <a:schemeClr val="tx1"/>
              </a:solidFill>
            </a:rPr>
            <a:t>/non satisfactory = Fail)</a:t>
          </a:r>
        </a:p>
      </dsp:txBody>
      <dsp:txXfrm>
        <a:off x="39541" y="4458217"/>
        <a:ext cx="4789063" cy="7309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BE038-647C-42CA-893B-2A59E0DA64FC}">
      <dsp:nvSpPr>
        <dsp:cNvPr id="0" name=""/>
        <dsp:cNvSpPr/>
      </dsp:nvSpPr>
      <dsp:spPr>
        <a:xfrm>
          <a:off x="0" y="0"/>
          <a:ext cx="4435078"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622D7D2-2376-412C-9212-C34163B68FDD}">
      <dsp:nvSpPr>
        <dsp:cNvPr id="0" name=""/>
        <dsp:cNvSpPr/>
      </dsp:nvSpPr>
      <dsp:spPr>
        <a:xfrm>
          <a:off x="0" y="0"/>
          <a:ext cx="4435078" cy="231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Please check out the FAQ section in the site. </a:t>
          </a:r>
        </a:p>
      </dsp:txBody>
      <dsp:txXfrm>
        <a:off x="0" y="0"/>
        <a:ext cx="4435078" cy="2318544"/>
      </dsp:txXfrm>
    </dsp:sp>
    <dsp:sp modelId="{92901083-C89F-4380-9632-9598C3C4E199}">
      <dsp:nvSpPr>
        <dsp:cNvPr id="0" name=""/>
        <dsp:cNvSpPr/>
      </dsp:nvSpPr>
      <dsp:spPr>
        <a:xfrm>
          <a:off x="0" y="2318544"/>
          <a:ext cx="4435078"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5054274-1B08-4E45-B2CB-CCB7C9DBA998}">
      <dsp:nvSpPr>
        <dsp:cNvPr id="0" name=""/>
        <dsp:cNvSpPr/>
      </dsp:nvSpPr>
      <dsp:spPr>
        <a:xfrm>
          <a:off x="0" y="2318544"/>
          <a:ext cx="4435078" cy="231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If you still cannot find the answer to your question, please contact your instructor directly or send an email to </a:t>
          </a:r>
          <a:r>
            <a:rPr lang="en-US" sz="2500" b="1" kern="1200">
              <a:hlinkClick xmlns:r="http://schemas.openxmlformats.org/officeDocument/2006/relationships" r:id="rId1">
                <a:extLst>
                  <a:ext uri="{A12FA001-AC4F-418D-AE19-62706E023703}">
                    <ahyp:hlinkClr xmlns:ahyp="http://schemas.microsoft.com/office/drawing/2018/hyperlinkcolor" val="tx"/>
                  </a:ext>
                </a:extLst>
              </a:hlinkClick>
            </a:rPr>
            <a:t>laxteam.upm@gmail.com</a:t>
          </a:r>
          <a:endParaRPr lang="en-US" sz="2500" b="1" kern="1200"/>
        </a:p>
      </dsp:txBody>
      <dsp:txXfrm>
        <a:off x="0" y="2318544"/>
        <a:ext cx="4435078" cy="231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30752-899D-436F-B35F-2C48AE639978}">
      <dsp:nvSpPr>
        <dsp:cNvPr id="0" name=""/>
        <dsp:cNvSpPr/>
      </dsp:nvSpPr>
      <dsp:spPr>
        <a:xfrm>
          <a:off x="0" y="1606"/>
          <a:ext cx="4435078" cy="228237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Check PutraBlast. </a:t>
          </a:r>
        </a:p>
      </dsp:txBody>
      <dsp:txXfrm>
        <a:off x="111416" y="113022"/>
        <a:ext cx="4212246" cy="2059545"/>
      </dsp:txXfrm>
    </dsp:sp>
    <dsp:sp modelId="{538F3BDA-1264-4062-8B14-40129F22A655}">
      <dsp:nvSpPr>
        <dsp:cNvPr id="0" name=""/>
        <dsp:cNvSpPr/>
      </dsp:nvSpPr>
      <dsp:spPr>
        <a:xfrm>
          <a:off x="0" y="2353103"/>
          <a:ext cx="4435078" cy="2282377"/>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Your instructor’s name, instructor’s contact details, instructor’s welcome note and Google Drive Link are  in Putrablast.</a:t>
          </a:r>
        </a:p>
      </dsp:txBody>
      <dsp:txXfrm>
        <a:off x="111416" y="2464519"/>
        <a:ext cx="4212246" cy="2059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3A338-6908-46D3-AEA1-A98DE7974CEE}">
      <dsp:nvSpPr>
        <dsp:cNvPr id="0" name=""/>
        <dsp:cNvSpPr/>
      </dsp:nvSpPr>
      <dsp:spPr>
        <a:xfrm>
          <a:off x="1478486" y="424"/>
          <a:ext cx="5913945" cy="55175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dirty="0"/>
            <a:t>print out the Timeline from the LAX SITE so that you know what to do and what to submit throughout the 12 weeks,</a:t>
          </a:r>
        </a:p>
      </dsp:txBody>
      <dsp:txXfrm>
        <a:off x="1478486" y="424"/>
        <a:ext cx="5913945" cy="551757"/>
      </dsp:txXfrm>
    </dsp:sp>
    <dsp:sp modelId="{6F111A52-52B1-43E3-9D27-FA5600850007}">
      <dsp:nvSpPr>
        <dsp:cNvPr id="0" name=""/>
        <dsp:cNvSpPr/>
      </dsp:nvSpPr>
      <dsp:spPr>
        <a:xfrm>
          <a:off x="0" y="424"/>
          <a:ext cx="1478486" cy="551757"/>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Print out</a:t>
          </a:r>
        </a:p>
      </dsp:txBody>
      <dsp:txXfrm>
        <a:off x="0" y="424"/>
        <a:ext cx="1478486" cy="551757"/>
      </dsp:txXfrm>
    </dsp:sp>
    <dsp:sp modelId="{27A85D13-C4DE-4F9B-9A0C-E75D524FE382}">
      <dsp:nvSpPr>
        <dsp:cNvPr id="0" name=""/>
        <dsp:cNvSpPr/>
      </dsp:nvSpPr>
      <dsp:spPr>
        <a:xfrm>
          <a:off x="1478486" y="585287"/>
          <a:ext cx="5913945" cy="551757"/>
        </a:xfrm>
        <a:prstGeom prst="rect">
          <a:avLst/>
        </a:prstGeom>
        <a:solidFill>
          <a:schemeClr val="accent2">
            <a:tint val="40000"/>
            <a:alpha val="90000"/>
            <a:hueOff val="-243787"/>
            <a:satOff val="-1494"/>
            <a:lumOff val="-177"/>
            <a:alphaOff val="0"/>
          </a:schemeClr>
        </a:solidFill>
        <a:ln w="9525" cap="flat" cmpd="sng" algn="ctr">
          <a:solidFill>
            <a:schemeClr val="accent2">
              <a:tint val="40000"/>
              <a:alpha val="90000"/>
              <a:hueOff val="-243787"/>
              <a:satOff val="-1494"/>
              <a:lumOff val="-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dirty="0"/>
            <a:t>print out the Weekly Submission Schedule from the site to avoid missing a deadline,</a:t>
          </a:r>
        </a:p>
      </dsp:txBody>
      <dsp:txXfrm>
        <a:off x="1478486" y="585287"/>
        <a:ext cx="5913945" cy="551757"/>
      </dsp:txXfrm>
    </dsp:sp>
    <dsp:sp modelId="{A4BD241A-1853-416E-B261-C106EFED6531}">
      <dsp:nvSpPr>
        <dsp:cNvPr id="0" name=""/>
        <dsp:cNvSpPr/>
      </dsp:nvSpPr>
      <dsp:spPr>
        <a:xfrm>
          <a:off x="0" y="585287"/>
          <a:ext cx="1478486" cy="551757"/>
        </a:xfrm>
        <a:prstGeom prst="rect">
          <a:avLst/>
        </a:prstGeom>
        <a:gradFill rotWithShape="0">
          <a:gsLst>
            <a:gs pos="0">
              <a:schemeClr val="accent2">
                <a:hueOff val="-205546"/>
                <a:satOff val="168"/>
                <a:lumOff val="-1059"/>
                <a:alphaOff val="0"/>
                <a:tint val="98000"/>
                <a:satMod val="110000"/>
                <a:lumMod val="104000"/>
              </a:schemeClr>
            </a:gs>
            <a:gs pos="69000">
              <a:schemeClr val="accent2">
                <a:hueOff val="-205546"/>
                <a:satOff val="168"/>
                <a:lumOff val="-1059"/>
                <a:alphaOff val="0"/>
                <a:shade val="88000"/>
                <a:satMod val="130000"/>
                <a:lumMod val="92000"/>
              </a:schemeClr>
            </a:gs>
            <a:gs pos="100000">
              <a:schemeClr val="accent2">
                <a:hueOff val="-205546"/>
                <a:satOff val="168"/>
                <a:lumOff val="-1059"/>
                <a:alphaOff val="0"/>
                <a:shade val="78000"/>
                <a:satMod val="130000"/>
                <a:lumMod val="92000"/>
              </a:schemeClr>
            </a:gs>
          </a:gsLst>
          <a:lin ang="5400000" scaled="0"/>
        </a:gradFill>
        <a:ln w="9525" cap="flat" cmpd="sng" algn="ctr">
          <a:solidFill>
            <a:schemeClr val="accent2">
              <a:hueOff val="-205546"/>
              <a:satOff val="168"/>
              <a:lumOff val="-105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Print out</a:t>
          </a:r>
        </a:p>
      </dsp:txBody>
      <dsp:txXfrm>
        <a:off x="0" y="585287"/>
        <a:ext cx="1478486" cy="551757"/>
      </dsp:txXfrm>
    </dsp:sp>
    <dsp:sp modelId="{6CB26103-F87C-486C-A12A-BEB3612B7594}">
      <dsp:nvSpPr>
        <dsp:cNvPr id="0" name=""/>
        <dsp:cNvSpPr/>
      </dsp:nvSpPr>
      <dsp:spPr>
        <a:xfrm>
          <a:off x="1478486" y="1170150"/>
          <a:ext cx="5913945" cy="551757"/>
        </a:xfrm>
        <a:prstGeom prst="rect">
          <a:avLst/>
        </a:prstGeom>
        <a:solidFill>
          <a:schemeClr val="accent2">
            <a:tint val="40000"/>
            <a:alpha val="90000"/>
            <a:hueOff val="-487574"/>
            <a:satOff val="-2988"/>
            <a:lumOff val="-354"/>
            <a:alphaOff val="0"/>
          </a:schemeClr>
        </a:solidFill>
        <a:ln w="9525" cap="flat" cmpd="sng" algn="ctr">
          <a:solidFill>
            <a:schemeClr val="accent2">
              <a:tint val="40000"/>
              <a:alpha val="90000"/>
              <a:hueOff val="-487574"/>
              <a:satOff val="-2988"/>
              <a:lumOff val="-3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dirty="0"/>
            <a:t>check out your instructor’s welcome note from Putrablast. If you are the group leader, check out the group’s Google Drive Link in the instructor’s welcome note and join the group Google Drive A.S.A.P using only your UPM student email. </a:t>
          </a:r>
        </a:p>
      </dsp:txBody>
      <dsp:txXfrm>
        <a:off x="1478486" y="1170150"/>
        <a:ext cx="5913945" cy="551757"/>
      </dsp:txXfrm>
    </dsp:sp>
    <dsp:sp modelId="{2CB2EFAA-FDA6-4B7A-9F09-81EE869DE0A0}">
      <dsp:nvSpPr>
        <dsp:cNvPr id="0" name=""/>
        <dsp:cNvSpPr/>
      </dsp:nvSpPr>
      <dsp:spPr>
        <a:xfrm>
          <a:off x="0" y="1170150"/>
          <a:ext cx="1478486" cy="551757"/>
        </a:xfrm>
        <a:prstGeom prst="rect">
          <a:avLst/>
        </a:prstGeom>
        <a:gradFill rotWithShape="0">
          <a:gsLst>
            <a:gs pos="0">
              <a:schemeClr val="accent2">
                <a:hueOff val="-411092"/>
                <a:satOff val="335"/>
                <a:lumOff val="-2117"/>
                <a:alphaOff val="0"/>
                <a:tint val="98000"/>
                <a:satMod val="110000"/>
                <a:lumMod val="104000"/>
              </a:schemeClr>
            </a:gs>
            <a:gs pos="69000">
              <a:schemeClr val="accent2">
                <a:hueOff val="-411092"/>
                <a:satOff val="335"/>
                <a:lumOff val="-2117"/>
                <a:alphaOff val="0"/>
                <a:shade val="88000"/>
                <a:satMod val="130000"/>
                <a:lumMod val="92000"/>
              </a:schemeClr>
            </a:gs>
            <a:gs pos="100000">
              <a:schemeClr val="accent2">
                <a:hueOff val="-411092"/>
                <a:satOff val="335"/>
                <a:lumOff val="-2117"/>
                <a:alphaOff val="0"/>
                <a:shade val="78000"/>
                <a:satMod val="130000"/>
                <a:lumMod val="92000"/>
              </a:schemeClr>
            </a:gs>
          </a:gsLst>
          <a:lin ang="5400000" scaled="0"/>
        </a:gradFill>
        <a:ln w="9525" cap="flat" cmpd="sng" algn="ctr">
          <a:solidFill>
            <a:schemeClr val="accent2">
              <a:hueOff val="-411092"/>
              <a:satOff val="335"/>
              <a:lumOff val="-211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Check out</a:t>
          </a:r>
        </a:p>
      </dsp:txBody>
      <dsp:txXfrm>
        <a:off x="0" y="1170150"/>
        <a:ext cx="1478486" cy="551757"/>
      </dsp:txXfrm>
    </dsp:sp>
    <dsp:sp modelId="{1A2268DB-BC27-4135-BE38-9BCC5C66AB47}">
      <dsp:nvSpPr>
        <dsp:cNvPr id="0" name=""/>
        <dsp:cNvSpPr/>
      </dsp:nvSpPr>
      <dsp:spPr>
        <a:xfrm>
          <a:off x="1478486" y="1755013"/>
          <a:ext cx="5913945" cy="551757"/>
        </a:xfrm>
        <a:prstGeom prst="rect">
          <a:avLst/>
        </a:prstGeom>
        <a:solidFill>
          <a:schemeClr val="accent2">
            <a:tint val="40000"/>
            <a:alpha val="90000"/>
            <a:hueOff val="-731360"/>
            <a:satOff val="-4481"/>
            <a:lumOff val="-530"/>
            <a:alphaOff val="0"/>
          </a:schemeClr>
        </a:solidFill>
        <a:ln w="9525" cap="flat" cmpd="sng" algn="ctr">
          <a:solidFill>
            <a:schemeClr val="accent2">
              <a:tint val="40000"/>
              <a:alpha val="90000"/>
              <a:hueOff val="-731360"/>
              <a:satOff val="-4481"/>
              <a:lumOff val="-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dirty="0"/>
            <a:t>post your details (contact information, email address, etc.) in Putrablast, so that you can find your other group members</a:t>
          </a:r>
        </a:p>
      </dsp:txBody>
      <dsp:txXfrm>
        <a:off x="1478486" y="1755013"/>
        <a:ext cx="5913945" cy="551757"/>
      </dsp:txXfrm>
    </dsp:sp>
    <dsp:sp modelId="{D96D3174-853B-4EE7-9CA7-A2331C7B8886}">
      <dsp:nvSpPr>
        <dsp:cNvPr id="0" name=""/>
        <dsp:cNvSpPr/>
      </dsp:nvSpPr>
      <dsp:spPr>
        <a:xfrm>
          <a:off x="0" y="1755013"/>
          <a:ext cx="1478486" cy="551757"/>
        </a:xfrm>
        <a:prstGeom prst="rect">
          <a:avLst/>
        </a:prstGeom>
        <a:gradFill rotWithShape="0">
          <a:gsLst>
            <a:gs pos="0">
              <a:schemeClr val="accent2">
                <a:hueOff val="-616639"/>
                <a:satOff val="503"/>
                <a:lumOff val="-3176"/>
                <a:alphaOff val="0"/>
                <a:tint val="98000"/>
                <a:satMod val="110000"/>
                <a:lumMod val="104000"/>
              </a:schemeClr>
            </a:gs>
            <a:gs pos="69000">
              <a:schemeClr val="accent2">
                <a:hueOff val="-616639"/>
                <a:satOff val="503"/>
                <a:lumOff val="-3176"/>
                <a:alphaOff val="0"/>
                <a:shade val="88000"/>
                <a:satMod val="130000"/>
                <a:lumMod val="92000"/>
              </a:schemeClr>
            </a:gs>
            <a:gs pos="100000">
              <a:schemeClr val="accent2">
                <a:hueOff val="-616639"/>
                <a:satOff val="503"/>
                <a:lumOff val="-3176"/>
                <a:alphaOff val="0"/>
                <a:shade val="78000"/>
                <a:satMod val="130000"/>
                <a:lumMod val="92000"/>
              </a:schemeClr>
            </a:gs>
          </a:gsLst>
          <a:lin ang="5400000" scaled="0"/>
        </a:gradFill>
        <a:ln w="9525" cap="flat" cmpd="sng" algn="ctr">
          <a:solidFill>
            <a:schemeClr val="accent2">
              <a:hueOff val="-616639"/>
              <a:satOff val="503"/>
              <a:lumOff val="-317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Post</a:t>
          </a:r>
        </a:p>
      </dsp:txBody>
      <dsp:txXfrm>
        <a:off x="0" y="1755013"/>
        <a:ext cx="1478486" cy="551757"/>
      </dsp:txXfrm>
    </dsp:sp>
    <dsp:sp modelId="{5945329E-B5C3-47EE-ACE4-6AD0F447B0E4}">
      <dsp:nvSpPr>
        <dsp:cNvPr id="0" name=""/>
        <dsp:cNvSpPr/>
      </dsp:nvSpPr>
      <dsp:spPr>
        <a:xfrm>
          <a:off x="1478486" y="2339876"/>
          <a:ext cx="5913945" cy="551757"/>
        </a:xfrm>
        <a:prstGeom prst="rect">
          <a:avLst/>
        </a:prstGeom>
        <a:solidFill>
          <a:schemeClr val="accent2">
            <a:tint val="40000"/>
            <a:alpha val="90000"/>
            <a:hueOff val="-975147"/>
            <a:satOff val="-5975"/>
            <a:lumOff val="-707"/>
            <a:alphaOff val="0"/>
          </a:schemeClr>
        </a:solidFill>
        <a:ln w="9525" cap="flat" cmpd="sng" algn="ctr">
          <a:solidFill>
            <a:schemeClr val="accent2">
              <a:tint val="40000"/>
              <a:alpha val="90000"/>
              <a:hueOff val="-975147"/>
              <a:satOff val="-5975"/>
              <a:lumOff val="-7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a:t>contact all group members and set up the date and venue for your group meeting. </a:t>
          </a:r>
        </a:p>
      </dsp:txBody>
      <dsp:txXfrm>
        <a:off x="1478486" y="2339876"/>
        <a:ext cx="5913945" cy="551757"/>
      </dsp:txXfrm>
    </dsp:sp>
    <dsp:sp modelId="{F50C2EDA-7E35-44FF-944B-85292FE366EA}">
      <dsp:nvSpPr>
        <dsp:cNvPr id="0" name=""/>
        <dsp:cNvSpPr/>
      </dsp:nvSpPr>
      <dsp:spPr>
        <a:xfrm>
          <a:off x="0" y="2339876"/>
          <a:ext cx="1478486" cy="551757"/>
        </a:xfrm>
        <a:prstGeom prst="rect">
          <a:avLst/>
        </a:prstGeom>
        <a:gradFill rotWithShape="0">
          <a:gsLst>
            <a:gs pos="0">
              <a:schemeClr val="accent2">
                <a:hueOff val="-822185"/>
                <a:satOff val="670"/>
                <a:lumOff val="-4234"/>
                <a:alphaOff val="0"/>
                <a:tint val="98000"/>
                <a:satMod val="110000"/>
                <a:lumMod val="104000"/>
              </a:schemeClr>
            </a:gs>
            <a:gs pos="69000">
              <a:schemeClr val="accent2">
                <a:hueOff val="-822185"/>
                <a:satOff val="670"/>
                <a:lumOff val="-4234"/>
                <a:alphaOff val="0"/>
                <a:shade val="88000"/>
                <a:satMod val="130000"/>
                <a:lumMod val="92000"/>
              </a:schemeClr>
            </a:gs>
            <a:gs pos="100000">
              <a:schemeClr val="accent2">
                <a:hueOff val="-822185"/>
                <a:satOff val="670"/>
                <a:lumOff val="-4234"/>
                <a:alphaOff val="0"/>
                <a:shade val="78000"/>
                <a:satMod val="130000"/>
                <a:lumMod val="92000"/>
              </a:schemeClr>
            </a:gs>
          </a:gsLst>
          <a:lin ang="5400000" scaled="0"/>
        </a:gradFill>
        <a:ln w="9525" cap="flat" cmpd="sng" algn="ctr">
          <a:solidFill>
            <a:schemeClr val="accent2">
              <a:hueOff val="-822185"/>
              <a:satOff val="670"/>
              <a:lumOff val="-423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Contact</a:t>
          </a:r>
        </a:p>
      </dsp:txBody>
      <dsp:txXfrm>
        <a:off x="0" y="2339876"/>
        <a:ext cx="1478486" cy="551757"/>
      </dsp:txXfrm>
    </dsp:sp>
    <dsp:sp modelId="{8D3D6045-7F53-40D1-9FD0-F2FCA698BF25}">
      <dsp:nvSpPr>
        <dsp:cNvPr id="0" name=""/>
        <dsp:cNvSpPr/>
      </dsp:nvSpPr>
      <dsp:spPr>
        <a:xfrm>
          <a:off x="1478486" y="2924739"/>
          <a:ext cx="5913945" cy="551757"/>
        </a:xfrm>
        <a:prstGeom prst="rect">
          <a:avLst/>
        </a:prstGeom>
        <a:solidFill>
          <a:schemeClr val="accent2">
            <a:tint val="40000"/>
            <a:alpha val="90000"/>
            <a:hueOff val="-1218934"/>
            <a:satOff val="-7469"/>
            <a:lumOff val="-884"/>
            <a:alphaOff val="0"/>
          </a:schemeClr>
        </a:solidFill>
        <a:ln w="9525" cap="flat" cmpd="sng" algn="ctr">
          <a:solidFill>
            <a:schemeClr val="accent2">
              <a:tint val="40000"/>
              <a:alpha val="90000"/>
              <a:hueOff val="-1218934"/>
              <a:satOff val="-7469"/>
              <a:lumOff val="-8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747" tIns="140146" rIns="114747" bIns="140146" numCol="1" spcCol="1270" anchor="ctr" anchorCtr="0">
          <a:noAutofit/>
        </a:bodyPr>
        <a:lstStyle/>
        <a:p>
          <a:pPr marL="0" lvl="0" indent="0" algn="l" defTabSz="488950">
            <a:lnSpc>
              <a:spcPct val="90000"/>
            </a:lnSpc>
            <a:spcBef>
              <a:spcPct val="0"/>
            </a:spcBef>
            <a:spcAft>
              <a:spcPct val="35000"/>
            </a:spcAft>
            <a:buNone/>
          </a:pPr>
          <a:r>
            <a:rPr lang="en-US" sz="1100" kern="1200" dirty="0"/>
            <a:t>check out the Instructor List in the site or Putrablast and get your instructor’s contact details</a:t>
          </a:r>
        </a:p>
      </dsp:txBody>
      <dsp:txXfrm>
        <a:off x="1478486" y="2924739"/>
        <a:ext cx="5913945" cy="551757"/>
      </dsp:txXfrm>
    </dsp:sp>
    <dsp:sp modelId="{378B9B73-EFB2-49F4-9795-51B924D630E8}">
      <dsp:nvSpPr>
        <dsp:cNvPr id="0" name=""/>
        <dsp:cNvSpPr/>
      </dsp:nvSpPr>
      <dsp:spPr>
        <a:xfrm>
          <a:off x="0" y="2924739"/>
          <a:ext cx="1478486" cy="551757"/>
        </a:xfrm>
        <a:prstGeom prst="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w="9525" cap="flat" cmpd="sng" algn="ctr">
          <a:solidFill>
            <a:schemeClr val="accent2">
              <a:hueOff val="-1027731"/>
              <a:satOff val="838"/>
              <a:lumOff val="-529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78237" tIns="54501" rIns="78237" bIns="54501" numCol="1" spcCol="1270" anchor="ctr" anchorCtr="0">
          <a:noAutofit/>
        </a:bodyPr>
        <a:lstStyle/>
        <a:p>
          <a:pPr marL="0" lvl="0" indent="0" algn="ctr" defTabSz="622300">
            <a:lnSpc>
              <a:spcPct val="90000"/>
            </a:lnSpc>
            <a:spcBef>
              <a:spcPct val="0"/>
            </a:spcBef>
            <a:spcAft>
              <a:spcPct val="35000"/>
            </a:spcAft>
            <a:buNone/>
          </a:pPr>
          <a:r>
            <a:rPr lang="en-US" sz="1400" kern="1200"/>
            <a:t>Check out</a:t>
          </a:r>
        </a:p>
      </dsp:txBody>
      <dsp:txXfrm>
        <a:off x="0" y="2924739"/>
        <a:ext cx="1478486" cy="551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E46B8-2AB3-4BCF-9D0D-7A88A71DFA88}">
      <dsp:nvSpPr>
        <dsp:cNvPr id="0" name=""/>
        <dsp:cNvSpPr/>
      </dsp:nvSpPr>
      <dsp:spPr>
        <a:xfrm>
          <a:off x="0" y="112638"/>
          <a:ext cx="4429635" cy="24710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All LAX activities this semester will be conducted virtually. Therefore, </a:t>
          </a:r>
          <a:r>
            <a:rPr lang="en-MY" sz="2200" kern="1200" dirty="0"/>
            <a:t>group discussion meetings will be conducted via a video conferencing platform and </a:t>
          </a:r>
          <a:r>
            <a:rPr lang="en-MY" sz="2200" b="1" kern="1200" dirty="0"/>
            <a:t>NOT </a:t>
          </a:r>
          <a:r>
            <a:rPr lang="en-MY" sz="2200" kern="1200" dirty="0"/>
            <a:t>face-to-face.</a:t>
          </a:r>
          <a:endParaRPr lang="en-US" sz="2200" kern="1200" dirty="0"/>
        </a:p>
      </dsp:txBody>
      <dsp:txXfrm>
        <a:off x="120626" y="233264"/>
        <a:ext cx="4188383" cy="2229788"/>
      </dsp:txXfrm>
    </dsp:sp>
    <dsp:sp modelId="{9C6D793F-73BB-4BCE-AC70-FC2F14C48AD5}">
      <dsp:nvSpPr>
        <dsp:cNvPr id="0" name=""/>
        <dsp:cNvSpPr/>
      </dsp:nvSpPr>
      <dsp:spPr>
        <a:xfrm>
          <a:off x="0" y="2647039"/>
          <a:ext cx="4429635" cy="2471040"/>
        </a:xfrm>
        <a:prstGeom prst="roundRect">
          <a:avLst/>
        </a:prstGeom>
        <a:solidFill>
          <a:schemeClr val="accent2">
            <a:hueOff val="-1027731"/>
            <a:satOff val="838"/>
            <a:lumOff val="-52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Students are required to conduct the group discussion meetings via a video conferencing platform (e.g., Skype, Zoom, Google Meet, WhatsApp, FaceTime etc.). </a:t>
          </a:r>
        </a:p>
      </dsp:txBody>
      <dsp:txXfrm>
        <a:off x="120626" y="2767665"/>
        <a:ext cx="4188383" cy="2229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BA08A-A977-4BF5-9ABF-68990F8107C1}">
      <dsp:nvSpPr>
        <dsp:cNvPr id="0" name=""/>
        <dsp:cNvSpPr/>
      </dsp:nvSpPr>
      <dsp:spPr>
        <a:xfrm>
          <a:off x="0" y="63076"/>
          <a:ext cx="4435078" cy="56628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Decide on</a:t>
          </a:r>
        </a:p>
      </dsp:txBody>
      <dsp:txXfrm>
        <a:off x="27644" y="90720"/>
        <a:ext cx="4379790" cy="510992"/>
      </dsp:txXfrm>
    </dsp:sp>
    <dsp:sp modelId="{848CC2A1-63BA-498C-AF5D-8BADDAE2E78E}">
      <dsp:nvSpPr>
        <dsp:cNvPr id="0" name=""/>
        <dsp:cNvSpPr/>
      </dsp:nvSpPr>
      <dsp:spPr>
        <a:xfrm>
          <a:off x="0" y="629356"/>
          <a:ext cx="4435078"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Decide on the day, date and time of the meeting. Send your meeting invitation.</a:t>
          </a:r>
        </a:p>
      </dsp:txBody>
      <dsp:txXfrm>
        <a:off x="0" y="629356"/>
        <a:ext cx="4435078" cy="580635"/>
      </dsp:txXfrm>
    </dsp:sp>
    <dsp:sp modelId="{B24FFAB1-A36D-433B-A268-E398379D227E}">
      <dsp:nvSpPr>
        <dsp:cNvPr id="0" name=""/>
        <dsp:cNvSpPr/>
      </dsp:nvSpPr>
      <dsp:spPr>
        <a:xfrm>
          <a:off x="0" y="1209991"/>
          <a:ext cx="4435078" cy="566280"/>
        </a:xfrm>
        <a:prstGeom prst="roundRect">
          <a:avLst/>
        </a:prstGeom>
        <a:gradFill rotWithShape="0">
          <a:gsLst>
            <a:gs pos="0">
              <a:schemeClr val="accent5">
                <a:hueOff val="-554130"/>
                <a:satOff val="-367"/>
                <a:lumOff val="5784"/>
                <a:alphaOff val="0"/>
                <a:tint val="98000"/>
                <a:satMod val="110000"/>
                <a:lumMod val="104000"/>
              </a:schemeClr>
            </a:gs>
            <a:gs pos="69000">
              <a:schemeClr val="accent5">
                <a:hueOff val="-554130"/>
                <a:satOff val="-367"/>
                <a:lumOff val="5784"/>
                <a:alphaOff val="0"/>
                <a:shade val="88000"/>
                <a:satMod val="130000"/>
                <a:lumMod val="92000"/>
              </a:schemeClr>
            </a:gs>
            <a:gs pos="100000">
              <a:schemeClr val="accent5">
                <a:hueOff val="-554130"/>
                <a:satOff val="-367"/>
                <a:lumOff val="578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Join</a:t>
          </a:r>
        </a:p>
      </dsp:txBody>
      <dsp:txXfrm>
        <a:off x="27644" y="1237635"/>
        <a:ext cx="4379790" cy="510992"/>
      </dsp:txXfrm>
    </dsp:sp>
    <dsp:sp modelId="{6D3B3A51-CF24-4917-98DC-751C29235F5B}">
      <dsp:nvSpPr>
        <dsp:cNvPr id="0" name=""/>
        <dsp:cNvSpPr/>
      </dsp:nvSpPr>
      <dsp:spPr>
        <a:xfrm>
          <a:off x="0" y="1776271"/>
          <a:ext cx="4435078"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Join the meeting using your full names as stated in the SMP. (e.g., Names such as iPhone, Huawei etc. and nicknames are not acceptable).</a:t>
          </a:r>
        </a:p>
      </dsp:txBody>
      <dsp:txXfrm>
        <a:off x="0" y="1776271"/>
        <a:ext cx="4435078" cy="1115730"/>
      </dsp:txXfrm>
    </dsp:sp>
    <dsp:sp modelId="{C3CEB6A8-8EAF-48E5-B1C6-F2270AA0144D}">
      <dsp:nvSpPr>
        <dsp:cNvPr id="0" name=""/>
        <dsp:cNvSpPr/>
      </dsp:nvSpPr>
      <dsp:spPr>
        <a:xfrm>
          <a:off x="0" y="2892001"/>
          <a:ext cx="4435078" cy="566280"/>
        </a:xfrm>
        <a:prstGeom prst="roundRect">
          <a:avLst/>
        </a:prstGeom>
        <a:gradFill rotWithShape="0">
          <a:gsLst>
            <a:gs pos="0">
              <a:schemeClr val="accent5">
                <a:hueOff val="-1108260"/>
                <a:satOff val="-733"/>
                <a:lumOff val="11569"/>
                <a:alphaOff val="0"/>
                <a:tint val="98000"/>
                <a:satMod val="110000"/>
                <a:lumMod val="104000"/>
              </a:schemeClr>
            </a:gs>
            <a:gs pos="69000">
              <a:schemeClr val="accent5">
                <a:hueOff val="-1108260"/>
                <a:satOff val="-733"/>
                <a:lumOff val="11569"/>
                <a:alphaOff val="0"/>
                <a:shade val="88000"/>
                <a:satMod val="130000"/>
                <a:lumMod val="92000"/>
              </a:schemeClr>
            </a:gs>
            <a:gs pos="100000">
              <a:schemeClr val="accent5">
                <a:hueOff val="-1108260"/>
                <a:satOff val="-733"/>
                <a:lumOff val="1156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Turn on</a:t>
          </a:r>
        </a:p>
      </dsp:txBody>
      <dsp:txXfrm>
        <a:off x="27644" y="2919645"/>
        <a:ext cx="4379790" cy="510992"/>
      </dsp:txXfrm>
    </dsp:sp>
    <dsp:sp modelId="{F8527AEE-29F4-43D0-BB4E-C2B1AED52C22}">
      <dsp:nvSpPr>
        <dsp:cNvPr id="0" name=""/>
        <dsp:cNvSpPr/>
      </dsp:nvSpPr>
      <dsp:spPr>
        <a:xfrm>
          <a:off x="0" y="3458281"/>
          <a:ext cx="4435078"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81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Turn on your face cam, and you must be visible throughout the meeting as proof of attendance. Refer to your instructors if you do not have the ability to do so.</a:t>
          </a:r>
        </a:p>
      </dsp:txBody>
      <dsp:txXfrm>
        <a:off x="0" y="3458281"/>
        <a:ext cx="4435078" cy="1115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30DD3-3251-48DE-947C-135A594A308F}">
      <dsp:nvSpPr>
        <dsp:cNvPr id="0" name=""/>
        <dsp:cNvSpPr/>
      </dsp:nvSpPr>
      <dsp:spPr>
        <a:xfrm>
          <a:off x="0" y="7579"/>
          <a:ext cx="5205710" cy="112403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virtual group discussion meetings must be video recorded (screen recording). </a:t>
          </a:r>
        </a:p>
      </dsp:txBody>
      <dsp:txXfrm>
        <a:off x="54871" y="62450"/>
        <a:ext cx="5095968" cy="1014288"/>
      </dsp:txXfrm>
    </dsp:sp>
    <dsp:sp modelId="{554AEEBA-3FE0-4840-A340-767F2B734314}">
      <dsp:nvSpPr>
        <dsp:cNvPr id="0" name=""/>
        <dsp:cNvSpPr/>
      </dsp:nvSpPr>
      <dsp:spPr>
        <a:xfrm>
          <a:off x="0" y="1141249"/>
          <a:ext cx="5205710" cy="1124030"/>
        </a:xfrm>
        <a:prstGeom prst="roundRect">
          <a:avLst/>
        </a:prstGeom>
        <a:gradFill rotWithShape="0">
          <a:gsLst>
            <a:gs pos="0">
              <a:schemeClr val="accent2">
                <a:hueOff val="-342577"/>
                <a:satOff val="279"/>
                <a:lumOff val="-1764"/>
                <a:alphaOff val="0"/>
                <a:tint val="98000"/>
                <a:satMod val="110000"/>
                <a:lumMod val="104000"/>
              </a:schemeClr>
            </a:gs>
            <a:gs pos="69000">
              <a:schemeClr val="accent2">
                <a:hueOff val="-342577"/>
                <a:satOff val="279"/>
                <a:lumOff val="-1764"/>
                <a:alphaOff val="0"/>
                <a:shade val="88000"/>
                <a:satMod val="130000"/>
                <a:lumMod val="92000"/>
              </a:schemeClr>
            </a:gs>
            <a:gs pos="100000">
              <a:schemeClr val="accent2">
                <a:hueOff val="-342577"/>
                <a:satOff val="279"/>
                <a:lumOff val="-176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MY" sz="1600" kern="1200" dirty="0">
              <a:solidFill>
                <a:schemeClr val="tx1"/>
              </a:solidFill>
            </a:rPr>
            <a:t>Only group leader </a:t>
          </a:r>
          <a:r>
            <a:rPr lang="en-MY" sz="1600" b="1" kern="1200" dirty="0">
              <a:solidFill>
                <a:schemeClr val="tx1"/>
              </a:solidFill>
            </a:rPr>
            <a:t>(with a UPM student email)</a:t>
          </a:r>
          <a:r>
            <a:rPr lang="en-MY" sz="1600" kern="1200" dirty="0">
              <a:solidFill>
                <a:schemeClr val="tx1"/>
              </a:solidFill>
            </a:rPr>
            <a:t> should submit:</a:t>
          </a:r>
          <a:endParaRPr lang="en-US" sz="1600" kern="1200" dirty="0">
            <a:solidFill>
              <a:schemeClr val="tx1"/>
            </a:solidFill>
          </a:endParaRPr>
        </a:p>
      </dsp:txBody>
      <dsp:txXfrm>
        <a:off x="54871" y="1196120"/>
        <a:ext cx="5095968" cy="1014288"/>
      </dsp:txXfrm>
    </dsp:sp>
    <dsp:sp modelId="{043598F0-F255-41B7-AA9F-EDAB50AFE0E5}">
      <dsp:nvSpPr>
        <dsp:cNvPr id="0" name=""/>
        <dsp:cNvSpPr/>
      </dsp:nvSpPr>
      <dsp:spPr>
        <a:xfrm>
          <a:off x="0" y="2265280"/>
          <a:ext cx="5205710" cy="57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MY" sz="1200" kern="1200" dirty="0"/>
            <a:t>the Submission Form and video in Google Drive </a:t>
          </a:r>
          <a:endParaRPr lang="en-US" sz="1200" kern="1200" dirty="0"/>
        </a:p>
        <a:p>
          <a:pPr marL="114300" lvl="1" indent="-114300" algn="l" defTabSz="533400">
            <a:lnSpc>
              <a:spcPct val="90000"/>
            </a:lnSpc>
            <a:spcBef>
              <a:spcPct val="0"/>
            </a:spcBef>
            <a:spcAft>
              <a:spcPct val="20000"/>
            </a:spcAft>
            <a:buChar char="•"/>
          </a:pPr>
          <a:r>
            <a:rPr lang="en-MY" sz="1200" kern="1200" dirty="0"/>
            <a:t>a copy of the Submission Form in the assignment post in Putrablast before the deadline.</a:t>
          </a:r>
          <a:endParaRPr lang="en-US" sz="1200" kern="1200" dirty="0"/>
        </a:p>
      </dsp:txBody>
      <dsp:txXfrm>
        <a:off x="0" y="2265280"/>
        <a:ext cx="5205710" cy="577145"/>
      </dsp:txXfrm>
    </dsp:sp>
    <dsp:sp modelId="{57A68AA6-E389-4E81-94A5-348A3E562BF9}">
      <dsp:nvSpPr>
        <dsp:cNvPr id="0" name=""/>
        <dsp:cNvSpPr/>
      </dsp:nvSpPr>
      <dsp:spPr>
        <a:xfrm>
          <a:off x="0" y="2842425"/>
          <a:ext cx="5205710" cy="1124030"/>
        </a:xfrm>
        <a:prstGeom prst="roundRect">
          <a:avLst/>
        </a:prstGeom>
        <a:gradFill rotWithShape="0">
          <a:gsLst>
            <a:gs pos="0">
              <a:schemeClr val="accent2">
                <a:hueOff val="-685154"/>
                <a:satOff val="559"/>
                <a:lumOff val="-3529"/>
                <a:alphaOff val="0"/>
                <a:tint val="98000"/>
                <a:satMod val="110000"/>
                <a:lumMod val="104000"/>
              </a:schemeClr>
            </a:gs>
            <a:gs pos="69000">
              <a:schemeClr val="accent2">
                <a:hueOff val="-685154"/>
                <a:satOff val="559"/>
                <a:lumOff val="-3529"/>
                <a:alphaOff val="0"/>
                <a:shade val="88000"/>
                <a:satMod val="130000"/>
                <a:lumMod val="92000"/>
              </a:schemeClr>
            </a:gs>
            <a:gs pos="100000">
              <a:schemeClr val="accent2">
                <a:hueOff val="-685154"/>
                <a:satOff val="559"/>
                <a:lumOff val="-35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MY" sz="1600" kern="1200" dirty="0">
              <a:solidFill>
                <a:schemeClr val="tx1"/>
              </a:solidFill>
            </a:rPr>
            <a:t>Please refer to the Timeline for tasks that need to be done. Take note that tasks for LAX conducted virtually might differ from the tasks assigned for face-to-face LAX.</a:t>
          </a:r>
          <a:endParaRPr lang="en-US" sz="1600" kern="1200" dirty="0">
            <a:solidFill>
              <a:schemeClr val="tx1"/>
            </a:solidFill>
          </a:endParaRPr>
        </a:p>
      </dsp:txBody>
      <dsp:txXfrm>
        <a:off x="54871" y="2897296"/>
        <a:ext cx="5095968" cy="1014288"/>
      </dsp:txXfrm>
    </dsp:sp>
    <dsp:sp modelId="{096A2858-CF2C-4469-832F-AAB024C62D32}">
      <dsp:nvSpPr>
        <dsp:cNvPr id="0" name=""/>
        <dsp:cNvSpPr/>
      </dsp:nvSpPr>
      <dsp:spPr>
        <a:xfrm>
          <a:off x="0" y="3979619"/>
          <a:ext cx="5205710" cy="1124030"/>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IMPORTANT NOTE</a:t>
          </a:r>
          <a:r>
            <a:rPr lang="en-US" sz="1600" kern="1200" dirty="0">
              <a:solidFill>
                <a:schemeClr val="tx1"/>
              </a:solidFill>
            </a:rPr>
            <a:t>: Submission Forms should be turned in via Putrablast before the deadline. Submission Forms that are posted after the deadline or  emailed to the instructor will be rejected.</a:t>
          </a:r>
        </a:p>
      </dsp:txBody>
      <dsp:txXfrm>
        <a:off x="54871" y="4034490"/>
        <a:ext cx="5095968" cy="1014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4EB96-BB1B-4319-A3D5-14DE1A9A3B50}">
      <dsp:nvSpPr>
        <dsp:cNvPr id="0" name=""/>
        <dsp:cNvSpPr/>
      </dsp:nvSpPr>
      <dsp:spPr>
        <a:xfrm>
          <a:off x="0" y="246"/>
          <a:ext cx="4964038" cy="1682111"/>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This is a 12-week language activity which needs to be done outside of the lecture hours. </a:t>
          </a:r>
        </a:p>
      </dsp:txBody>
      <dsp:txXfrm>
        <a:off x="82114" y="82360"/>
        <a:ext cx="4799810" cy="1517883"/>
      </dsp:txXfrm>
    </dsp:sp>
    <dsp:sp modelId="{02117997-5E4B-409A-BB9B-24185E8F129E}">
      <dsp:nvSpPr>
        <dsp:cNvPr id="0" name=""/>
        <dsp:cNvSpPr/>
      </dsp:nvSpPr>
      <dsp:spPr>
        <a:xfrm>
          <a:off x="0" y="1695941"/>
          <a:ext cx="4964038" cy="1682111"/>
        </a:xfrm>
        <a:prstGeom prst="roundRect">
          <a:avLst/>
        </a:prstGeom>
        <a:gradFill rotWithShape="0">
          <a:gsLst>
            <a:gs pos="0">
              <a:schemeClr val="accent2">
                <a:hueOff val="-513866"/>
                <a:satOff val="419"/>
                <a:lumOff val="-2647"/>
                <a:alphaOff val="0"/>
                <a:tint val="98000"/>
                <a:satMod val="110000"/>
                <a:lumMod val="104000"/>
              </a:schemeClr>
            </a:gs>
            <a:gs pos="69000">
              <a:schemeClr val="accent2">
                <a:hueOff val="-513866"/>
                <a:satOff val="419"/>
                <a:lumOff val="-2647"/>
                <a:alphaOff val="0"/>
                <a:shade val="88000"/>
                <a:satMod val="130000"/>
                <a:lumMod val="92000"/>
              </a:schemeClr>
            </a:gs>
            <a:gs pos="100000">
              <a:schemeClr val="accent2">
                <a:hueOff val="-513866"/>
                <a:satOff val="419"/>
                <a:lumOff val="-264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In this activity, students select and describe inventions or scientific discoveries which have a significant impact on humanity.</a:t>
          </a:r>
          <a:endParaRPr lang="en-US" sz="1400" kern="1200" dirty="0">
            <a:solidFill>
              <a:schemeClr val="tx1"/>
            </a:solidFill>
          </a:endParaRPr>
        </a:p>
      </dsp:txBody>
      <dsp:txXfrm>
        <a:off x="82114" y="1778055"/>
        <a:ext cx="4799810" cy="1517883"/>
      </dsp:txXfrm>
    </dsp:sp>
    <dsp:sp modelId="{DF6E28E3-B376-4928-9D27-F86B92A87341}">
      <dsp:nvSpPr>
        <dsp:cNvPr id="0" name=""/>
        <dsp:cNvSpPr/>
      </dsp:nvSpPr>
      <dsp:spPr>
        <a:xfrm>
          <a:off x="0" y="3391637"/>
          <a:ext cx="4964038" cy="1682111"/>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In groups of 8, students:</a:t>
          </a:r>
          <a:endParaRPr lang="en-MY" sz="1400" kern="1200" dirty="0">
            <a:solidFill>
              <a:schemeClr val="tx1"/>
            </a:solidFill>
          </a:endParaRPr>
        </a:p>
        <a:p>
          <a:pPr marL="0" lvl="0" indent="0" algn="l" defTabSz="622300">
            <a:lnSpc>
              <a:spcPct val="90000"/>
            </a:lnSpc>
            <a:spcBef>
              <a:spcPct val="0"/>
            </a:spcBef>
            <a:spcAft>
              <a:spcPct val="35000"/>
            </a:spcAft>
            <a:buNone/>
          </a:pPr>
          <a:r>
            <a:rPr lang="en-GB" sz="1400" kern="1200" dirty="0">
              <a:solidFill>
                <a:schemeClr val="tx1"/>
              </a:solidFill>
            </a:rPr>
            <a:t>• would individually describe an invention or a scientific discovery and its importance to humanity in each week for twelve weeks,</a:t>
          </a:r>
          <a:endParaRPr lang="en-MY" sz="1400" kern="1200" dirty="0">
            <a:solidFill>
              <a:schemeClr val="tx1"/>
            </a:solidFill>
          </a:endParaRPr>
        </a:p>
        <a:p>
          <a:pPr marL="0" lvl="0" indent="0" algn="l" defTabSz="622300">
            <a:lnSpc>
              <a:spcPct val="90000"/>
            </a:lnSpc>
            <a:spcBef>
              <a:spcPct val="0"/>
            </a:spcBef>
            <a:spcAft>
              <a:spcPct val="35000"/>
            </a:spcAft>
            <a:buNone/>
          </a:pPr>
          <a:r>
            <a:rPr lang="en-GB" sz="1400" kern="1200" dirty="0">
              <a:solidFill>
                <a:schemeClr val="tx1"/>
              </a:solidFill>
            </a:rPr>
            <a:t>• video-record the weekly meetings and upload them on to a dedicated website.</a:t>
          </a:r>
          <a:endParaRPr lang="en-US" sz="1400" kern="1200" dirty="0">
            <a:solidFill>
              <a:schemeClr val="tx1"/>
            </a:solidFill>
          </a:endParaRPr>
        </a:p>
      </dsp:txBody>
      <dsp:txXfrm>
        <a:off x="82114" y="3473751"/>
        <a:ext cx="4799810" cy="1517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418B-7422-4847-A4DA-63F1669B16E7}">
      <dsp:nvSpPr>
        <dsp:cNvPr id="0" name=""/>
        <dsp:cNvSpPr/>
      </dsp:nvSpPr>
      <dsp:spPr>
        <a:xfrm>
          <a:off x="0" y="166598"/>
          <a:ext cx="4435078" cy="1039252"/>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20-25 minutes long.</a:t>
          </a:r>
        </a:p>
      </dsp:txBody>
      <dsp:txXfrm>
        <a:off x="50732" y="217330"/>
        <a:ext cx="4333614" cy="937788"/>
      </dsp:txXfrm>
    </dsp:sp>
    <dsp:sp modelId="{55373CF6-2862-4D00-82FF-6FE8086A4A71}">
      <dsp:nvSpPr>
        <dsp:cNvPr id="0" name=""/>
        <dsp:cNvSpPr/>
      </dsp:nvSpPr>
      <dsp:spPr>
        <a:xfrm>
          <a:off x="0" y="1254811"/>
          <a:ext cx="4435078" cy="1039252"/>
        </a:xfrm>
        <a:prstGeom prst="roundRect">
          <a:avLst/>
        </a:prstGeom>
        <a:gradFill rotWithShape="0">
          <a:gsLst>
            <a:gs pos="0">
              <a:schemeClr val="accent2">
                <a:hueOff val="-342577"/>
                <a:satOff val="279"/>
                <a:lumOff val="-1764"/>
                <a:alphaOff val="0"/>
                <a:tint val="98000"/>
                <a:satMod val="110000"/>
                <a:lumMod val="104000"/>
              </a:schemeClr>
            </a:gs>
            <a:gs pos="69000">
              <a:schemeClr val="accent2">
                <a:hueOff val="-342577"/>
                <a:satOff val="279"/>
                <a:lumOff val="-1764"/>
                <a:alphaOff val="0"/>
                <a:shade val="88000"/>
                <a:satMod val="130000"/>
                <a:lumMod val="92000"/>
              </a:schemeClr>
            </a:gs>
            <a:gs pos="100000">
              <a:schemeClr val="accent2">
                <a:hueOff val="-342577"/>
                <a:satOff val="279"/>
                <a:lumOff val="-176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Submitted on a weekly basis before the deadline (please refer to </a:t>
          </a:r>
          <a:r>
            <a:rPr lang="en-US" sz="1700" b="1" i="1" kern="1200" dirty="0">
              <a:solidFill>
                <a:schemeClr val="tx1"/>
              </a:solidFill>
            </a:rPr>
            <a:t>Weekly Submission Schedule</a:t>
          </a:r>
          <a:r>
            <a:rPr lang="en-US" sz="1700" i="1" kern="1200" dirty="0">
              <a:solidFill>
                <a:schemeClr val="tx1"/>
              </a:solidFill>
            </a:rPr>
            <a:t> - </a:t>
          </a:r>
          <a:r>
            <a:rPr lang="en-US" sz="1700" b="1" i="1" kern="1200" dirty="0">
              <a:solidFill>
                <a:schemeClr val="tx1"/>
              </a:solidFill>
            </a:rPr>
            <a:t>Student copy</a:t>
          </a:r>
          <a:r>
            <a:rPr lang="en-US" sz="1700" kern="1200" dirty="0">
              <a:solidFill>
                <a:schemeClr val="tx1"/>
              </a:solidFill>
            </a:rPr>
            <a:t>).</a:t>
          </a:r>
        </a:p>
      </dsp:txBody>
      <dsp:txXfrm>
        <a:off x="50732" y="1305543"/>
        <a:ext cx="4333614" cy="937788"/>
      </dsp:txXfrm>
    </dsp:sp>
    <dsp:sp modelId="{2ED0B54C-3E7D-4A07-9A53-30847239BD55}">
      <dsp:nvSpPr>
        <dsp:cNvPr id="0" name=""/>
        <dsp:cNvSpPr/>
      </dsp:nvSpPr>
      <dsp:spPr>
        <a:xfrm>
          <a:off x="0" y="2343024"/>
          <a:ext cx="4435078" cy="1039252"/>
        </a:xfrm>
        <a:prstGeom prst="roundRect">
          <a:avLst/>
        </a:prstGeom>
        <a:gradFill rotWithShape="0">
          <a:gsLst>
            <a:gs pos="0">
              <a:schemeClr val="accent2">
                <a:hueOff val="-685154"/>
                <a:satOff val="559"/>
                <a:lumOff val="-3529"/>
                <a:alphaOff val="0"/>
                <a:tint val="98000"/>
                <a:satMod val="110000"/>
                <a:lumMod val="104000"/>
              </a:schemeClr>
            </a:gs>
            <a:gs pos="69000">
              <a:schemeClr val="accent2">
                <a:hueOff val="-685154"/>
                <a:satOff val="559"/>
                <a:lumOff val="-3529"/>
                <a:alphaOff val="0"/>
                <a:shade val="88000"/>
                <a:satMod val="130000"/>
                <a:lumMod val="92000"/>
              </a:schemeClr>
            </a:gs>
            <a:gs pos="100000">
              <a:schemeClr val="accent2">
                <a:hueOff val="-685154"/>
                <a:satOff val="559"/>
                <a:lumOff val="-352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IMPORTANT NOTE: The video must feature all group members</a:t>
          </a:r>
          <a:r>
            <a:rPr lang="en-MY" sz="1700" kern="1200" dirty="0">
              <a:solidFill>
                <a:schemeClr val="tx1"/>
              </a:solidFill>
            </a:rPr>
            <a:t> participating actively and </a:t>
          </a:r>
          <a:r>
            <a:rPr lang="en-US" sz="1700" kern="1200" dirty="0">
              <a:solidFill>
                <a:schemeClr val="tx1"/>
              </a:solidFill>
            </a:rPr>
            <a:t>speaking for at least 2 minutes.</a:t>
          </a:r>
        </a:p>
      </dsp:txBody>
      <dsp:txXfrm>
        <a:off x="50732" y="2393756"/>
        <a:ext cx="4333614" cy="937788"/>
      </dsp:txXfrm>
    </dsp:sp>
    <dsp:sp modelId="{690AEFA1-A4A4-4E4E-851A-145F835799C4}">
      <dsp:nvSpPr>
        <dsp:cNvPr id="0" name=""/>
        <dsp:cNvSpPr/>
      </dsp:nvSpPr>
      <dsp:spPr>
        <a:xfrm>
          <a:off x="0" y="3431236"/>
          <a:ext cx="4435078" cy="1039252"/>
        </a:xfrm>
        <a:prstGeom prst="roundRect">
          <a:avLst/>
        </a:prstGeom>
        <a:gradFill rotWithShape="0">
          <a:gsLst>
            <a:gs pos="0">
              <a:schemeClr val="accent2">
                <a:hueOff val="-1027731"/>
                <a:satOff val="838"/>
                <a:lumOff val="-5293"/>
                <a:alphaOff val="0"/>
                <a:tint val="98000"/>
                <a:satMod val="110000"/>
                <a:lumMod val="104000"/>
              </a:schemeClr>
            </a:gs>
            <a:gs pos="69000">
              <a:schemeClr val="accent2">
                <a:hueOff val="-1027731"/>
                <a:satOff val="838"/>
                <a:lumOff val="-5293"/>
                <a:alphaOff val="0"/>
                <a:shade val="88000"/>
                <a:satMod val="130000"/>
                <a:lumMod val="92000"/>
              </a:schemeClr>
            </a:gs>
            <a:gs pos="100000">
              <a:schemeClr val="accent2">
                <a:hueOff val="-1027731"/>
                <a:satOff val="838"/>
                <a:lumOff val="-52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Since LAX is conducted virtually, you need to ensure everyone’s face appears on the screen throughout the discussion session.</a:t>
          </a:r>
        </a:p>
      </dsp:txBody>
      <dsp:txXfrm>
        <a:off x="50732" y="3481968"/>
        <a:ext cx="4333614" cy="937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43AAD-9D6A-4F8F-82E4-D3478291389C}">
      <dsp:nvSpPr>
        <dsp:cNvPr id="0" name=""/>
        <dsp:cNvSpPr/>
      </dsp:nvSpPr>
      <dsp:spPr>
        <a:xfrm>
          <a:off x="844134" y="1377"/>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200" kern="1200" dirty="0"/>
            <a:t>state the discussion session no, e.g. “</a:t>
          </a:r>
          <a:r>
            <a:rPr lang="en-US" sz="1200" i="1" kern="1200" dirty="0"/>
            <a:t>Today, we are recording group discussion 1</a:t>
          </a:r>
          <a:r>
            <a:rPr lang="en-US" sz="1200" kern="1200" dirty="0"/>
            <a:t>”</a:t>
          </a:r>
        </a:p>
        <a:p>
          <a:pPr marL="0" lvl="0" algn="ctr" defTabSz="622300">
            <a:lnSpc>
              <a:spcPct val="90000"/>
            </a:lnSpc>
            <a:spcBef>
              <a:spcPct val="0"/>
            </a:spcBef>
            <a:spcAft>
              <a:spcPct val="35000"/>
            </a:spcAft>
            <a:buNone/>
          </a:pPr>
          <a:endParaRPr lang="en-US" sz="1200" kern="1200" dirty="0"/>
        </a:p>
      </dsp:txBody>
      <dsp:txXfrm>
        <a:off x="844134" y="1377"/>
        <a:ext cx="1723441" cy="1034064"/>
      </dsp:txXfrm>
    </dsp:sp>
    <dsp:sp modelId="{E694792B-0526-445B-B5F8-459A9D8F29E3}">
      <dsp:nvSpPr>
        <dsp:cNvPr id="0" name=""/>
        <dsp:cNvSpPr/>
      </dsp:nvSpPr>
      <dsp:spPr>
        <a:xfrm>
          <a:off x="2739919" y="1377"/>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dirty="0"/>
            <a:t>introduce yourself at the beginning of each video,</a:t>
          </a:r>
        </a:p>
      </dsp:txBody>
      <dsp:txXfrm>
        <a:off x="2739919" y="1377"/>
        <a:ext cx="1723441" cy="1034064"/>
      </dsp:txXfrm>
    </dsp:sp>
    <dsp:sp modelId="{9EE09F9A-7AA5-421D-A848-AEE136AB5507}">
      <dsp:nvSpPr>
        <dsp:cNvPr id="0" name=""/>
        <dsp:cNvSpPr/>
      </dsp:nvSpPr>
      <dsp:spPr>
        <a:xfrm>
          <a:off x="4635705" y="1377"/>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state the name(s) of any group members who is/are absent</a:t>
          </a:r>
        </a:p>
      </dsp:txBody>
      <dsp:txXfrm>
        <a:off x="4635705" y="1377"/>
        <a:ext cx="1723441" cy="1034064"/>
      </dsp:txXfrm>
    </dsp:sp>
    <dsp:sp modelId="{83098FAD-00EF-4383-9D8B-A06CFE664335}">
      <dsp:nvSpPr>
        <dsp:cNvPr id="0" name=""/>
        <dsp:cNvSpPr/>
      </dsp:nvSpPr>
      <dsp:spPr>
        <a:xfrm>
          <a:off x="844134" y="1207786"/>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speak clearly and loudly</a:t>
          </a:r>
        </a:p>
      </dsp:txBody>
      <dsp:txXfrm>
        <a:off x="844134" y="1207786"/>
        <a:ext cx="1723441" cy="1034064"/>
      </dsp:txXfrm>
    </dsp:sp>
    <dsp:sp modelId="{EDB70A6A-8363-4BFC-9801-90D69679A139}">
      <dsp:nvSpPr>
        <dsp:cNvPr id="0" name=""/>
        <dsp:cNvSpPr/>
      </dsp:nvSpPr>
      <dsp:spPr>
        <a:xfrm>
          <a:off x="2739919" y="1207786"/>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ensure there is no background noise that may affect the clarity of your voice</a:t>
          </a:r>
        </a:p>
      </dsp:txBody>
      <dsp:txXfrm>
        <a:off x="2739919" y="1207786"/>
        <a:ext cx="1723441" cy="1034064"/>
      </dsp:txXfrm>
    </dsp:sp>
    <dsp:sp modelId="{FC33750F-86EA-4751-B2FB-7EC2508518C3}">
      <dsp:nvSpPr>
        <dsp:cNvPr id="0" name=""/>
        <dsp:cNvSpPr/>
      </dsp:nvSpPr>
      <dsp:spPr>
        <a:xfrm>
          <a:off x="4635705" y="1207786"/>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take part actively</a:t>
          </a:r>
        </a:p>
      </dsp:txBody>
      <dsp:txXfrm>
        <a:off x="4635705" y="1207786"/>
        <a:ext cx="1723441" cy="1034064"/>
      </dsp:txXfrm>
    </dsp:sp>
    <dsp:sp modelId="{211B920B-7849-4186-8759-1188E7FAE28C}">
      <dsp:nvSpPr>
        <dsp:cNvPr id="0" name=""/>
        <dsp:cNvSpPr/>
      </dsp:nvSpPr>
      <dsp:spPr>
        <a:xfrm>
          <a:off x="2739919" y="2414195"/>
          <a:ext cx="1723441" cy="1034064"/>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a:t>keep to the time-frame set for each video session</a:t>
          </a:r>
        </a:p>
      </dsp:txBody>
      <dsp:txXfrm>
        <a:off x="2739919" y="2414195"/>
        <a:ext cx="1723441" cy="10340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10-Mar-26</a:t>
            </a:fld>
            <a:endParaRPr lang="en-US"/>
          </a:p>
        </p:txBody>
      </p:sp>
      <p:sp>
        <p:nvSpPr>
          <p:cNvPr id="5" name="Footer Placeholder 4"/>
          <p:cNvSpPr>
            <a:spLocks noGrp="1"/>
          </p:cNvSpPr>
          <p:nvPr>
            <p:ph type="ftr" sz="quarter" idx="11"/>
          </p:nvPr>
        </p:nvSpPr>
        <p:spPr>
          <a:xfrm>
            <a:off x="2478181" y="329308"/>
            <a:ext cx="3004429"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20C10E47-CA17-46D4-B042-43691723C5C4}" type="slidenum">
              <a:rPr lang="en-US" smtClean="0"/>
              <a:t>‹#›</a:t>
            </a:fld>
            <a:endParaRPr lang="en-US"/>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937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058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688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412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47C8F-A071-402F-93D5-91A6203977AA}" type="datetimeFigureOut">
              <a:rPr lang="en-US" smtClean="0"/>
              <a:t>10-Mar-26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935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247C8F-A071-402F-93D5-91A6203977AA}" type="datetimeFigureOut">
              <a:rPr lang="en-US" smtClean="0"/>
              <a:t>10-Mar-26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0E47-CA17-46D4-B042-43691723C5C4}"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11668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47C8F-A071-402F-93D5-91A6203977AA}" type="datetimeFigureOut">
              <a:rPr lang="en-US" smtClean="0"/>
              <a:t>10-Mar-26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0E47-CA17-46D4-B042-43691723C5C4}"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9653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247C8F-A071-402F-93D5-91A6203977AA}" type="datetimeFigureOut">
              <a:rPr lang="en-US" smtClean="0"/>
              <a:t>10-Mar-26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0E47-CA17-46D4-B042-43691723C5C4}"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713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7C8F-A071-402F-93D5-91A6203977AA}" type="datetimeFigureOut">
              <a:rPr lang="en-US" smtClean="0"/>
              <a:t>10-Mar-26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0E47-CA17-46D4-B042-43691723C5C4}" type="slidenum">
              <a:rPr lang="en-US" smtClean="0"/>
              <a:t>‹#›</a:t>
            </a:fld>
            <a:endParaRPr lang="en-US"/>
          </a:p>
        </p:txBody>
      </p:sp>
    </p:spTree>
    <p:extLst>
      <p:ext uri="{BB962C8B-B14F-4D97-AF65-F5344CB8AC3E}">
        <p14:creationId xmlns:p14="http://schemas.microsoft.com/office/powerpoint/2010/main" val="365614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247C8F-A071-402F-93D5-91A6203977AA}" type="datetimeFigureOut">
              <a:rPr lang="en-US" smtClean="0"/>
              <a:t>10-Mar-26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0E47-CA17-46D4-B042-43691723C5C4}"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84478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C4247C8F-A071-402F-93D5-91A6203977AA}" type="datetimeFigureOut">
              <a:rPr lang="en-US" smtClean="0"/>
              <a:t>10-Mar-26</a:t>
            </a:fld>
            <a:endParaRPr lang="en-US"/>
          </a:p>
        </p:txBody>
      </p:sp>
      <p:sp>
        <p:nvSpPr>
          <p:cNvPr id="6" name="Footer Placeholder 5"/>
          <p:cNvSpPr>
            <a:spLocks noGrp="1"/>
          </p:cNvSpPr>
          <p:nvPr>
            <p:ph type="ftr" sz="quarter" idx="11"/>
          </p:nvPr>
        </p:nvSpPr>
        <p:spPr>
          <a:xfrm>
            <a:off x="1536252" y="318641"/>
            <a:ext cx="3152831" cy="320931"/>
          </a:xfrm>
        </p:spPr>
        <p:txBody>
          <a:bodyPr/>
          <a:lstStyle/>
          <a:p>
            <a:endParaRPr lang="en-US"/>
          </a:p>
        </p:txBody>
      </p:sp>
      <p:sp>
        <p:nvSpPr>
          <p:cNvPr id="7" name="Slide Number Placeholder 6"/>
          <p:cNvSpPr>
            <a:spLocks noGrp="1"/>
          </p:cNvSpPr>
          <p:nvPr>
            <p:ph type="sldNum" sz="quarter" idx="12"/>
          </p:nvPr>
        </p:nvSpPr>
        <p:spPr/>
        <p:txBody>
          <a:bodyPr/>
          <a:lstStyle/>
          <a:p>
            <a:fld id="{20C10E47-CA17-46D4-B042-43691723C5C4}" type="slidenum">
              <a:rPr lang="en-US" smtClean="0"/>
              <a:t>‹#›</a:t>
            </a:fld>
            <a:endParaRPr lang="en-U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665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4247C8F-A071-402F-93D5-91A6203977AA}" type="datetimeFigureOut">
              <a:rPr lang="en-US" smtClean="0"/>
              <a:t>10-Mar-26</a:t>
            </a:fld>
            <a:endParaRPr 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20C10E47-CA17-46D4-B042-43691723C5C4}" type="slidenum">
              <a:rPr lang="en-US" smtClean="0"/>
              <a:t>‹#›</a:t>
            </a:fld>
            <a:endParaRPr lang="en-U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3257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rimasdecolores.blogspot.com/2016/05/historia-de-arquimedes.html"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freepngimg.com/png/31587-science-transparent" TargetMode="External"/><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blog.ncce.org/2016/05/03/happy-teacher-appreciation-day-carry-inspiring-students-create-technology/" TargetMode="External"/><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calc.upm.edu.my/lax_sem_2_2025_2026-4600" TargetMode="External"/><Relationship Id="rId1" Type="http://schemas.openxmlformats.org/officeDocument/2006/relationships/slideLayout" Target="../slideLayouts/slideLayout2.xml"/><Relationship Id="rId4" Type="http://schemas.openxmlformats.org/officeDocument/2006/relationships/hyperlink" Target="https://kitchen.opened.ca/documents/"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hyperlink" Target="https://www.pxfuel.com/en/free-photo-ooluw" TargetMode="External"/><Relationship Id="rId3" Type="http://schemas.openxmlformats.org/officeDocument/2006/relationships/diagramLayout" Target="../diagrams/layout5.xml"/><Relationship Id="rId7" Type="http://schemas.openxmlformats.org/officeDocument/2006/relationships/image" Target="../media/image6.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brewminate.com/the-boundaries-of-science-pseudosc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31476945-1839-422F-BE4B-D50ACDCA1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E510DE59-2256-4FB0-BB30-B8592D544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9144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5148070" y="967167"/>
            <a:ext cx="2967229" cy="2374516"/>
          </a:xfrm>
        </p:spPr>
        <p:txBody>
          <a:bodyPr>
            <a:normAutofit/>
          </a:bodyPr>
          <a:lstStyle/>
          <a:p>
            <a:r>
              <a:rPr lang="en-US" sz="2800" b="1" dirty="0"/>
              <a:t>LAX2030</a:t>
            </a:r>
            <a:br>
              <a:rPr lang="en-US" sz="2800" b="1" dirty="0"/>
            </a:br>
            <a:r>
              <a:rPr lang="en-US" sz="2800" b="1" dirty="0"/>
              <a:t>EUREKA!!</a:t>
            </a:r>
            <a:br>
              <a:rPr lang="en-US" sz="1400" b="1" dirty="0"/>
            </a:br>
            <a:r>
              <a:rPr lang="en-US" sz="1400" b="1" dirty="0"/>
              <a:t>(Inventions or scientific discoveries)</a:t>
            </a:r>
            <a:br>
              <a:rPr lang="en-US" sz="1400" b="1" dirty="0"/>
            </a:br>
            <a:br>
              <a:rPr lang="en-US" sz="1400" dirty="0"/>
            </a:br>
            <a:r>
              <a:rPr lang="en-US" sz="1400" dirty="0"/>
              <a:t>12-Point LAX</a:t>
            </a:r>
            <a:br>
              <a:rPr lang="en-US" sz="1400" dirty="0"/>
            </a:br>
            <a:br>
              <a:rPr lang="en-US" sz="1400" dirty="0"/>
            </a:br>
            <a:br>
              <a:rPr lang="en-US" sz="1400" dirty="0"/>
            </a:br>
            <a:br>
              <a:rPr lang="en-US" sz="1400" dirty="0"/>
            </a:br>
            <a:endParaRPr lang="en-US" sz="1400" dirty="0"/>
          </a:p>
        </p:txBody>
      </p:sp>
      <p:grpSp>
        <p:nvGrpSpPr>
          <p:cNvPr id="19" name="Group 18">
            <a:extLst>
              <a:ext uri="{FF2B5EF4-FFF2-40B4-BE49-F238E27FC236}">
                <a16:creationId xmlns:a16="http://schemas.microsoft.com/office/drawing/2014/main" id="{574DFFC0-8857-4186-9DAE-17D32E9B03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632237" y="482171"/>
            <a:chExt cx="6104331" cy="5149101"/>
          </a:xfrm>
        </p:grpSpPr>
        <p:sp>
          <p:nvSpPr>
            <p:cNvPr id="20" name="Rectangle 19">
              <a:extLst>
                <a:ext uri="{FF2B5EF4-FFF2-40B4-BE49-F238E27FC236}">
                  <a16:creationId xmlns:a16="http://schemas.microsoft.com/office/drawing/2014/main" id="{A6F936D6-3CCD-4845-99B3-E5A82EEBA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D61B0E-D98A-428F-8C5C-63DA8C2E7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3" name="Straight Connector 22">
            <a:extLst>
              <a:ext uri="{FF2B5EF4-FFF2-40B4-BE49-F238E27FC236}">
                <a16:creationId xmlns:a16="http://schemas.microsoft.com/office/drawing/2014/main" id="{7BE5F77B-0D14-4CE0-BE4A-D97238FF7E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533"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25" name="Picture 24">
            <a:extLst>
              <a:ext uri="{FF2B5EF4-FFF2-40B4-BE49-F238E27FC236}">
                <a16:creationId xmlns:a16="http://schemas.microsoft.com/office/drawing/2014/main" id="{2D4E33D8-C9FE-4C6D-90B9-D0A1C349A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cxnSp>
        <p:nvCxnSpPr>
          <p:cNvPr id="27" name="Straight Connector 26">
            <a:extLst>
              <a:ext uri="{FF2B5EF4-FFF2-40B4-BE49-F238E27FC236}">
                <a16:creationId xmlns:a16="http://schemas.microsoft.com/office/drawing/2014/main" id="{68D1BA34-8319-4C32-A3A6-F1B2B37887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artoon of a person in a bathtub&#10;&#10;Description automatically generated">
            <a:extLst>
              <a:ext uri="{FF2B5EF4-FFF2-40B4-BE49-F238E27FC236}">
                <a16:creationId xmlns:a16="http://schemas.microsoft.com/office/drawing/2014/main" id="{20D05E03-440A-2C16-94F9-7473C662FA1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7583" y="1484784"/>
            <a:ext cx="3965251" cy="2751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US" b="1"/>
              <a:t>Group Discussion Video</a:t>
            </a:r>
          </a:p>
        </p:txBody>
      </p:sp>
      <p:cxnSp>
        <p:nvCxnSpPr>
          <p:cNvPr id="14" name="Straight Connector 13">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5" name="Content Placeholder 1">
            <a:extLst>
              <a:ext uri="{FF2B5EF4-FFF2-40B4-BE49-F238E27FC236}">
                <a16:creationId xmlns:a16="http://schemas.microsoft.com/office/drawing/2014/main" id="{54968F46-3FEC-94DF-E662-22C92AC1F2B3}"/>
              </a:ext>
            </a:extLst>
          </p:cNvPr>
          <p:cNvGraphicFramePr>
            <a:graphicFrameLocks noGrp="1"/>
          </p:cNvGraphicFramePr>
          <p:nvPr>
            <p:ph idx="1"/>
            <p:extLst>
              <p:ext uri="{D42A27DB-BD31-4B8C-83A1-F6EECF244321}">
                <p14:modId xmlns:p14="http://schemas.microsoft.com/office/powerpoint/2010/main" val="3416153401"/>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AA4018-2914-4D90-8886-0DA99FFE3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2917FF5-8752-47FC-84B5-2A0C9D74D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876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31" name="Rectangle 30">
            <a:extLst>
              <a:ext uri="{FF2B5EF4-FFF2-40B4-BE49-F238E27FC236}">
                <a16:creationId xmlns:a16="http://schemas.microsoft.com/office/drawing/2014/main" id="{02DA6EE2-4812-4B35-9FB0-E136A2CAF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9144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Content Placeholder 8">
            <a:extLst>
              <a:ext uri="{FF2B5EF4-FFF2-40B4-BE49-F238E27FC236}">
                <a16:creationId xmlns:a16="http://schemas.microsoft.com/office/drawing/2014/main" id="{C15F6730-83F9-ABAC-834C-4B15C047DA24}"/>
              </a:ext>
            </a:extLst>
          </p:cNvPr>
          <p:cNvSpPr>
            <a:spLocks noGrp="1"/>
          </p:cNvSpPr>
          <p:nvPr>
            <p:ph idx="1"/>
          </p:nvPr>
        </p:nvSpPr>
        <p:spPr>
          <a:xfrm>
            <a:off x="1151022" y="2015732"/>
            <a:ext cx="4100429" cy="3450613"/>
          </a:xfrm>
        </p:spPr>
        <p:txBody>
          <a:bodyPr>
            <a:normAutofit/>
          </a:bodyPr>
          <a:lstStyle/>
          <a:p>
            <a:r>
              <a:rPr lang="en-US" dirty="0"/>
              <a:t>*Ensure that everyone appears on the screen throughout the discussion. </a:t>
            </a:r>
            <a:r>
              <a:rPr lang="en-US" b="1" dirty="0"/>
              <a:t>(Do not submit an individual video or  a video which combines a group video and an individual video.)</a:t>
            </a:r>
            <a:endParaRPr lang="en-MY" dirty="0"/>
          </a:p>
          <a:p>
            <a:endParaRPr lang="en-US" dirty="0"/>
          </a:p>
        </p:txBody>
      </p:sp>
      <p:pic>
        <p:nvPicPr>
          <p:cNvPr id="4" name="Content Placeholder 3"/>
          <p:cNvPicPr>
            <a:picLocks noChangeAspect="1"/>
          </p:cNvPicPr>
          <p:nvPr/>
        </p:nvPicPr>
        <p:blipFill rotWithShape="1">
          <a:blip r:embed="rId2"/>
          <a:srcRect l="25944" r="23836" b="-1"/>
          <a:stretch/>
        </p:blipFill>
        <p:spPr>
          <a:xfrm>
            <a:off x="6020883" y="481109"/>
            <a:ext cx="2224751" cy="2491906"/>
          </a:xfrm>
          <a:prstGeom prst="rect">
            <a:avLst/>
          </a:prstGeom>
        </p:spPr>
      </p:pic>
      <p:pic>
        <p:nvPicPr>
          <p:cNvPr id="5" name="Picture 4" descr="A collage of people&#10;&#10;Description automatically generated with medium confidence"/>
          <p:cNvPicPr>
            <a:picLocks noChangeAspect="1"/>
          </p:cNvPicPr>
          <p:nvPr/>
        </p:nvPicPr>
        <p:blipFill rotWithShape="1">
          <a:blip r:embed="rId3"/>
          <a:srcRect l="31536" r="18278" b="-1"/>
          <a:stretch/>
        </p:blipFill>
        <p:spPr>
          <a:xfrm>
            <a:off x="6021635" y="3138486"/>
            <a:ext cx="2223247" cy="2491907"/>
          </a:xfrm>
          <a:prstGeom prst="rect">
            <a:avLst/>
          </a:prstGeom>
        </p:spPr>
      </p:pic>
      <p:pic>
        <p:nvPicPr>
          <p:cNvPr id="33" name="Picture 32">
            <a:extLst>
              <a:ext uri="{FF2B5EF4-FFF2-40B4-BE49-F238E27FC236}">
                <a16:creationId xmlns:a16="http://schemas.microsoft.com/office/drawing/2014/main" id="{F9F768EB-5D72-40A3-8506-CD3323B159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srcRect t="2769" b="-2769"/>
          <a:stretch/>
        </p:blipFill>
        <p:spPr>
          <a:xfrm>
            <a:off x="0" y="6135624"/>
            <a:ext cx="9144000" cy="742950"/>
          </a:xfrm>
          <a:prstGeom prst="rect">
            <a:avLst/>
          </a:prstGeom>
        </p:spPr>
      </p:pic>
      <p:cxnSp>
        <p:nvCxnSpPr>
          <p:cNvPr id="35" name="Straight Connector 34">
            <a:extLst>
              <a:ext uri="{FF2B5EF4-FFF2-40B4-BE49-F238E27FC236}">
                <a16:creationId xmlns:a16="http://schemas.microsoft.com/office/drawing/2014/main" id="{930C812C-EB02-4B75-90CA-3DA4F0F468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13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6EB35B-B2EB-4EAB-BDE8-83CAE06A6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63B500F-839E-46D9-A3C4-67DF88656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5" y="5008500"/>
            <a:ext cx="7202454" cy="960755"/>
          </a:xfrm>
        </p:spPr>
        <p:txBody>
          <a:bodyPr anchor="t">
            <a:normAutofit/>
          </a:bodyPr>
          <a:lstStyle/>
          <a:p>
            <a:r>
              <a:rPr lang="en-US" sz="3000" b="1"/>
              <a:t>WHEN RECORDING YOUR VIDEO, PLEASE REMEMBER TO:</a:t>
            </a:r>
            <a:endParaRPr lang="en-US" sz="3000"/>
          </a:p>
        </p:txBody>
      </p:sp>
      <p:cxnSp>
        <p:nvCxnSpPr>
          <p:cNvPr id="14" name="Straight Connector 13">
            <a:extLst>
              <a:ext uri="{FF2B5EF4-FFF2-40B4-BE49-F238E27FC236}">
                <a16:creationId xmlns:a16="http://schemas.microsoft.com/office/drawing/2014/main" id="{95F8FFA3-51E9-45EB-B89E-919778E862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4826256"/>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4416BEB0-51B9-4A27-AD03-E6C85D470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61183E8-2DE9-4D72-B617-9E99147902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5" name="Content Placeholder 1">
            <a:extLst>
              <a:ext uri="{FF2B5EF4-FFF2-40B4-BE49-F238E27FC236}">
                <a16:creationId xmlns:a16="http://schemas.microsoft.com/office/drawing/2014/main" id="{0F03ECD7-2080-11EB-A24C-757389B474A1}"/>
              </a:ext>
            </a:extLst>
          </p:cNvPr>
          <p:cNvGraphicFramePr>
            <a:graphicFrameLocks noGrp="1"/>
          </p:cNvGraphicFramePr>
          <p:nvPr>
            <p:ph idx="1"/>
            <p:extLst>
              <p:ext uri="{D42A27DB-BD31-4B8C-83A1-F6EECF244321}">
                <p14:modId xmlns:p14="http://schemas.microsoft.com/office/powerpoint/2010/main" val="4172338867"/>
              </p:ext>
            </p:extLst>
          </p:nvPr>
        </p:nvGraphicFramePr>
        <p:xfrm>
          <a:off x="1088231" y="933450"/>
          <a:ext cx="7203281"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GB" b="1" dirty="0"/>
              <a:t>THE GROUP LEADER SHOULD:</a:t>
            </a:r>
            <a:br>
              <a:rPr lang="en-GB" b="1" dirty="0"/>
            </a:br>
            <a:endParaRPr lang="en-US" b="1"/>
          </a:p>
        </p:txBody>
      </p:sp>
      <p:cxnSp>
        <p:nvCxnSpPr>
          <p:cNvPr id="14" name="Straight Connector 13">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5" name="Content Placeholder 1">
            <a:extLst>
              <a:ext uri="{FF2B5EF4-FFF2-40B4-BE49-F238E27FC236}">
                <a16:creationId xmlns:a16="http://schemas.microsoft.com/office/drawing/2014/main" id="{C123E4BE-7AF7-BE72-CFC4-5B8D50F349EF}"/>
              </a:ext>
            </a:extLst>
          </p:cNvPr>
          <p:cNvGraphicFramePr>
            <a:graphicFrameLocks noGrp="1"/>
          </p:cNvGraphicFramePr>
          <p:nvPr>
            <p:ph idx="1"/>
            <p:extLst>
              <p:ext uri="{D42A27DB-BD31-4B8C-83A1-F6EECF244321}">
                <p14:modId xmlns:p14="http://schemas.microsoft.com/office/powerpoint/2010/main" val="2072015922"/>
              </p:ext>
            </p:extLst>
          </p:nvPr>
        </p:nvGraphicFramePr>
        <p:xfrm>
          <a:off x="3542754" y="260659"/>
          <a:ext cx="5277718" cy="5847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D5CD-45AD-4178-8777-AA3A3AD76D40}"/>
              </a:ext>
            </a:extLst>
          </p:cNvPr>
          <p:cNvSpPr>
            <a:spLocks noGrp="1"/>
          </p:cNvSpPr>
          <p:nvPr>
            <p:ph type="title"/>
          </p:nvPr>
        </p:nvSpPr>
        <p:spPr>
          <a:xfrm>
            <a:off x="612648" y="533400"/>
            <a:ext cx="8153400" cy="879376"/>
          </a:xfrm>
        </p:spPr>
        <p:txBody>
          <a:bodyPr>
            <a:normAutofit fontScale="90000"/>
          </a:bodyPr>
          <a:lstStyle/>
          <a:p>
            <a:r>
              <a:rPr lang="en-US" sz="4000" dirty="0"/>
              <a:t>How To Submit Your LAX Video and Submission Form on Google Drive</a:t>
            </a:r>
            <a:br>
              <a:rPr lang="en-US" sz="4000" dirty="0"/>
            </a:br>
            <a:endParaRPr lang="en-MY" sz="2200" dirty="0"/>
          </a:p>
        </p:txBody>
      </p:sp>
      <p:sp>
        <p:nvSpPr>
          <p:cNvPr id="3" name="Content Placeholder 2">
            <a:extLst>
              <a:ext uri="{FF2B5EF4-FFF2-40B4-BE49-F238E27FC236}">
                <a16:creationId xmlns:a16="http://schemas.microsoft.com/office/drawing/2014/main" id="{33B0BE81-8D19-445C-BD3D-2521C844ACFA}"/>
              </a:ext>
            </a:extLst>
          </p:cNvPr>
          <p:cNvSpPr>
            <a:spLocks noGrp="1"/>
          </p:cNvSpPr>
          <p:nvPr>
            <p:ph idx="1"/>
          </p:nvPr>
        </p:nvSpPr>
        <p:spPr>
          <a:xfrm>
            <a:off x="731520" y="1412776"/>
            <a:ext cx="7680960" cy="4622264"/>
          </a:xfrm>
        </p:spPr>
        <p:txBody>
          <a:bodyPr/>
          <a:lstStyle/>
          <a:p>
            <a:pPr marL="0" indent="0">
              <a:buNone/>
            </a:pPr>
            <a:r>
              <a:rPr lang="en-US" sz="2000" b="1" dirty="0"/>
              <a:t>STEP 1</a:t>
            </a:r>
            <a:r>
              <a:rPr lang="en-US" sz="2000" dirty="0"/>
              <a:t>: Check your </a:t>
            </a:r>
            <a:r>
              <a:rPr lang="en-US" sz="2000" dirty="0" err="1"/>
              <a:t>PutraBlast</a:t>
            </a:r>
            <a:endParaRPr lang="en-US" sz="2000" dirty="0"/>
          </a:p>
          <a:p>
            <a:endParaRPr lang="en-US" sz="2000" dirty="0"/>
          </a:p>
          <a:p>
            <a:pPr marL="0" indent="0">
              <a:buNone/>
            </a:pPr>
            <a:endParaRPr lang="en-MY" dirty="0"/>
          </a:p>
        </p:txBody>
      </p:sp>
      <p:pic>
        <p:nvPicPr>
          <p:cNvPr id="7" name="Picture 6" descr="Graphical user interface, application&#10;&#10;Description automatically generated">
            <a:extLst>
              <a:ext uri="{FF2B5EF4-FFF2-40B4-BE49-F238E27FC236}">
                <a16:creationId xmlns:a16="http://schemas.microsoft.com/office/drawing/2014/main" id="{96E71E5A-C532-43E3-A3FE-BCD4377BB8B0}"/>
              </a:ext>
            </a:extLst>
          </p:cNvPr>
          <p:cNvPicPr>
            <a:picLocks noChangeAspect="1"/>
          </p:cNvPicPr>
          <p:nvPr/>
        </p:nvPicPr>
        <p:blipFill rotWithShape="1">
          <a:blip r:embed="rId2">
            <a:extLst>
              <a:ext uri="{28A0092B-C50C-407E-A947-70E740481C1C}">
                <a14:useLocalDpi xmlns:a14="http://schemas.microsoft.com/office/drawing/2010/main" val="0"/>
              </a:ext>
            </a:extLst>
          </a:blip>
          <a:srcRect l="7643" b="12101"/>
          <a:stretch/>
        </p:blipFill>
        <p:spPr>
          <a:xfrm>
            <a:off x="685799" y="2209800"/>
            <a:ext cx="8259763" cy="4114800"/>
          </a:xfrm>
          <a:prstGeom prst="rect">
            <a:avLst/>
          </a:prstGeom>
        </p:spPr>
      </p:pic>
    </p:spTree>
    <p:extLst>
      <p:ext uri="{BB962C8B-B14F-4D97-AF65-F5344CB8AC3E}">
        <p14:creationId xmlns:p14="http://schemas.microsoft.com/office/powerpoint/2010/main" val="4116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B0AC8-FCD2-4DCF-982C-917CAD2B8DD8}"/>
              </a:ext>
            </a:extLst>
          </p:cNvPr>
          <p:cNvSpPr>
            <a:spLocks noGrp="1"/>
          </p:cNvSpPr>
          <p:nvPr>
            <p:ph idx="1"/>
          </p:nvPr>
        </p:nvSpPr>
        <p:spPr>
          <a:xfrm>
            <a:off x="628650" y="533400"/>
            <a:ext cx="7886700" cy="4956573"/>
          </a:xfrm>
        </p:spPr>
        <p:txBody>
          <a:bodyPr/>
          <a:lstStyle/>
          <a:p>
            <a:pPr marL="0" indent="0">
              <a:buNone/>
            </a:pPr>
            <a:r>
              <a:rPr lang="en-US" sz="2000" b="1" dirty="0"/>
              <a:t>STEP 2</a:t>
            </a:r>
            <a:r>
              <a:rPr lang="en-US" sz="2800" dirty="0"/>
              <a:t>: </a:t>
            </a:r>
            <a:r>
              <a:rPr lang="en-US" sz="2000" dirty="0"/>
              <a:t>Sign in to UPM email</a:t>
            </a:r>
          </a:p>
          <a:p>
            <a:endParaRPr lang="en-US" sz="2800" dirty="0"/>
          </a:p>
          <a:p>
            <a:pPr marL="0" indent="0">
              <a:buNone/>
            </a:pPr>
            <a:endParaRPr lang="en-MY" dirty="0"/>
          </a:p>
        </p:txBody>
      </p:sp>
      <p:pic>
        <p:nvPicPr>
          <p:cNvPr id="5" name="Picture 4" descr="Graphical user interface, website&#10;&#10;Description automatically generated">
            <a:extLst>
              <a:ext uri="{FF2B5EF4-FFF2-40B4-BE49-F238E27FC236}">
                <a16:creationId xmlns:a16="http://schemas.microsoft.com/office/drawing/2014/main" id="{2E0A7164-76B6-46BF-8AAC-284DA0AF5CA6}"/>
              </a:ext>
            </a:extLst>
          </p:cNvPr>
          <p:cNvPicPr>
            <a:picLocks noChangeAspect="1"/>
          </p:cNvPicPr>
          <p:nvPr/>
        </p:nvPicPr>
        <p:blipFill rotWithShape="1">
          <a:blip r:embed="rId2">
            <a:extLst>
              <a:ext uri="{28A0092B-C50C-407E-A947-70E740481C1C}">
                <a14:useLocalDpi xmlns:a14="http://schemas.microsoft.com/office/drawing/2010/main" val="0"/>
              </a:ext>
            </a:extLst>
          </a:blip>
          <a:srcRect b="11192"/>
          <a:stretch/>
        </p:blipFill>
        <p:spPr>
          <a:xfrm>
            <a:off x="533400" y="1981200"/>
            <a:ext cx="8359983" cy="3886200"/>
          </a:xfrm>
          <a:prstGeom prst="rect">
            <a:avLst/>
          </a:prstGeom>
        </p:spPr>
      </p:pic>
    </p:spTree>
    <p:extLst>
      <p:ext uri="{BB962C8B-B14F-4D97-AF65-F5344CB8AC3E}">
        <p14:creationId xmlns:p14="http://schemas.microsoft.com/office/powerpoint/2010/main" val="281646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B0AC8-FCD2-4DCF-982C-917CAD2B8DD8}"/>
              </a:ext>
            </a:extLst>
          </p:cNvPr>
          <p:cNvSpPr>
            <a:spLocks noGrp="1"/>
          </p:cNvSpPr>
          <p:nvPr>
            <p:ph idx="1"/>
          </p:nvPr>
        </p:nvSpPr>
        <p:spPr>
          <a:xfrm>
            <a:off x="628650" y="381000"/>
            <a:ext cx="7886700" cy="5108973"/>
          </a:xfrm>
        </p:spPr>
        <p:txBody>
          <a:bodyPr>
            <a:normAutofit/>
          </a:bodyPr>
          <a:lstStyle/>
          <a:p>
            <a:pPr marL="0" indent="0">
              <a:buNone/>
            </a:pPr>
            <a:r>
              <a:rPr lang="en-US" sz="2000" b="1" dirty="0"/>
              <a:t>STEP 3</a:t>
            </a:r>
            <a:r>
              <a:rPr lang="en-US" sz="2000" dirty="0"/>
              <a:t>: Start uploading</a:t>
            </a:r>
            <a:endParaRPr lang="en-MY" sz="2000" dirty="0"/>
          </a:p>
        </p:txBody>
      </p:sp>
      <p:pic>
        <p:nvPicPr>
          <p:cNvPr id="6" name="Picture 5" descr="Text&#10;&#10;Description automatically generated with medium confidence">
            <a:extLst>
              <a:ext uri="{FF2B5EF4-FFF2-40B4-BE49-F238E27FC236}">
                <a16:creationId xmlns:a16="http://schemas.microsoft.com/office/drawing/2014/main" id="{4BED3C8F-CCD6-49DD-922B-7AD68B347E5C}"/>
              </a:ext>
            </a:extLst>
          </p:cNvPr>
          <p:cNvPicPr>
            <a:picLocks noChangeAspect="1"/>
          </p:cNvPicPr>
          <p:nvPr/>
        </p:nvPicPr>
        <p:blipFill rotWithShape="1">
          <a:blip r:embed="rId2">
            <a:extLst>
              <a:ext uri="{28A0092B-C50C-407E-A947-70E740481C1C}">
                <a14:useLocalDpi xmlns:a14="http://schemas.microsoft.com/office/drawing/2010/main" val="0"/>
              </a:ext>
            </a:extLst>
          </a:blip>
          <a:srcRect r="6875" b="29473"/>
          <a:stretch/>
        </p:blipFill>
        <p:spPr>
          <a:xfrm>
            <a:off x="457200" y="1981200"/>
            <a:ext cx="8515350" cy="3395803"/>
          </a:xfrm>
          <a:prstGeom prst="rect">
            <a:avLst/>
          </a:prstGeom>
        </p:spPr>
      </p:pic>
    </p:spTree>
    <p:extLst>
      <p:ext uri="{BB962C8B-B14F-4D97-AF65-F5344CB8AC3E}">
        <p14:creationId xmlns:p14="http://schemas.microsoft.com/office/powerpoint/2010/main" val="178897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B0AC8-FCD2-4DCF-982C-917CAD2B8DD8}"/>
              </a:ext>
            </a:extLst>
          </p:cNvPr>
          <p:cNvSpPr>
            <a:spLocks noGrp="1"/>
          </p:cNvSpPr>
          <p:nvPr>
            <p:ph idx="1"/>
          </p:nvPr>
        </p:nvSpPr>
        <p:spPr>
          <a:xfrm>
            <a:off x="628650" y="457200"/>
            <a:ext cx="7886700" cy="5032773"/>
          </a:xfrm>
        </p:spPr>
        <p:txBody>
          <a:bodyPr/>
          <a:lstStyle/>
          <a:p>
            <a:pPr marL="0" indent="0">
              <a:buNone/>
            </a:pPr>
            <a:r>
              <a:rPr lang="en-US" sz="2000" b="1" dirty="0"/>
              <a:t>STEP 4</a:t>
            </a:r>
            <a:r>
              <a:rPr lang="en-US" sz="2000" dirty="0"/>
              <a:t>: Select the files to be uploaded</a:t>
            </a:r>
            <a:endParaRPr lang="en-MY" sz="2000" dirty="0"/>
          </a:p>
          <a:p>
            <a:endParaRPr lang="en-US" dirty="0"/>
          </a:p>
          <a:p>
            <a:pPr marL="0" indent="0">
              <a:buNone/>
            </a:pPr>
            <a:endParaRPr lang="en-MY" dirty="0"/>
          </a:p>
        </p:txBody>
      </p:sp>
      <p:pic>
        <p:nvPicPr>
          <p:cNvPr id="4" name="Picture 3" descr="Text&#10;&#10;Description automatically generated with medium confidence">
            <a:extLst>
              <a:ext uri="{FF2B5EF4-FFF2-40B4-BE49-F238E27FC236}">
                <a16:creationId xmlns:a16="http://schemas.microsoft.com/office/drawing/2014/main" id="{9487417D-E8AA-4CBF-8CB9-B5392183AE01}"/>
              </a:ext>
            </a:extLst>
          </p:cNvPr>
          <p:cNvPicPr>
            <a:picLocks noChangeAspect="1"/>
          </p:cNvPicPr>
          <p:nvPr/>
        </p:nvPicPr>
        <p:blipFill rotWithShape="1">
          <a:blip r:embed="rId2">
            <a:extLst>
              <a:ext uri="{28A0092B-C50C-407E-A947-70E740481C1C}">
                <a14:useLocalDpi xmlns:a14="http://schemas.microsoft.com/office/drawing/2010/main" val="0"/>
              </a:ext>
            </a:extLst>
          </a:blip>
          <a:srcRect r="8235" b="28007"/>
          <a:stretch/>
        </p:blipFill>
        <p:spPr>
          <a:xfrm>
            <a:off x="304800" y="2057400"/>
            <a:ext cx="8677990" cy="3584973"/>
          </a:xfrm>
          <a:prstGeom prst="rect">
            <a:avLst/>
          </a:prstGeom>
        </p:spPr>
      </p:pic>
    </p:spTree>
    <p:extLst>
      <p:ext uri="{BB962C8B-B14F-4D97-AF65-F5344CB8AC3E}">
        <p14:creationId xmlns:p14="http://schemas.microsoft.com/office/powerpoint/2010/main" val="306078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B0AC8-FCD2-4DCF-982C-917CAD2B8DD8}"/>
              </a:ext>
            </a:extLst>
          </p:cNvPr>
          <p:cNvSpPr>
            <a:spLocks noGrp="1"/>
          </p:cNvSpPr>
          <p:nvPr>
            <p:ph idx="1"/>
          </p:nvPr>
        </p:nvSpPr>
        <p:spPr>
          <a:xfrm>
            <a:off x="628650" y="470080"/>
            <a:ext cx="7886700" cy="5019894"/>
          </a:xfrm>
        </p:spPr>
        <p:txBody>
          <a:bodyPr>
            <a:normAutofit/>
          </a:bodyPr>
          <a:lstStyle/>
          <a:p>
            <a:pPr marL="0" indent="0">
              <a:buNone/>
            </a:pPr>
            <a:r>
              <a:rPr lang="en-US" sz="2000" b="1" dirty="0"/>
              <a:t>STEP 5</a:t>
            </a:r>
            <a:r>
              <a:rPr lang="en-US" sz="2000" dirty="0"/>
              <a:t>: Check your submission</a:t>
            </a:r>
            <a:endParaRPr lang="en-MY" sz="2000" dirty="0"/>
          </a:p>
        </p:txBody>
      </p:sp>
      <p:pic>
        <p:nvPicPr>
          <p:cNvPr id="4" name="Picture 3" descr="A picture containing text&#10;&#10;Description automatically generated">
            <a:extLst>
              <a:ext uri="{FF2B5EF4-FFF2-40B4-BE49-F238E27FC236}">
                <a16:creationId xmlns:a16="http://schemas.microsoft.com/office/drawing/2014/main" id="{2C6710EB-92B4-4439-A3BA-01B3C3E7D4DC}"/>
              </a:ext>
            </a:extLst>
          </p:cNvPr>
          <p:cNvPicPr>
            <a:picLocks noChangeAspect="1"/>
          </p:cNvPicPr>
          <p:nvPr/>
        </p:nvPicPr>
        <p:blipFill rotWithShape="1">
          <a:blip r:embed="rId2">
            <a:extLst>
              <a:ext uri="{28A0092B-C50C-407E-A947-70E740481C1C}">
                <a14:useLocalDpi xmlns:a14="http://schemas.microsoft.com/office/drawing/2010/main" val="0"/>
              </a:ext>
            </a:extLst>
          </a:blip>
          <a:srcRect l="1" t="-7893" r="10950" b="12924"/>
          <a:stretch/>
        </p:blipFill>
        <p:spPr>
          <a:xfrm>
            <a:off x="500666" y="1676400"/>
            <a:ext cx="8142668" cy="4559121"/>
          </a:xfrm>
          <a:prstGeom prst="rect">
            <a:avLst/>
          </a:prstGeom>
        </p:spPr>
      </p:pic>
    </p:spTree>
    <p:extLst>
      <p:ext uri="{BB962C8B-B14F-4D97-AF65-F5344CB8AC3E}">
        <p14:creationId xmlns:p14="http://schemas.microsoft.com/office/powerpoint/2010/main" val="249650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US" sz="2500" b="1"/>
              <a:t>ASSESSMENT</a:t>
            </a:r>
          </a:p>
        </p:txBody>
      </p:sp>
      <p:cxnSp>
        <p:nvCxnSpPr>
          <p:cNvPr id="14" name="Straight Connector 13">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5" name="Content Placeholder 1">
            <a:extLst>
              <a:ext uri="{FF2B5EF4-FFF2-40B4-BE49-F238E27FC236}">
                <a16:creationId xmlns:a16="http://schemas.microsoft.com/office/drawing/2014/main" id="{4D7703F2-2872-C2BF-928B-69361553665C}"/>
              </a:ext>
            </a:extLst>
          </p:cNvPr>
          <p:cNvGraphicFramePr>
            <a:graphicFrameLocks noGrp="1"/>
          </p:cNvGraphicFramePr>
          <p:nvPr>
            <p:ph idx="1"/>
            <p:extLst>
              <p:ext uri="{D42A27DB-BD31-4B8C-83A1-F6EECF244321}">
                <p14:modId xmlns:p14="http://schemas.microsoft.com/office/powerpoint/2010/main" val="1958096626"/>
              </p:ext>
            </p:extLst>
          </p:nvPr>
        </p:nvGraphicFramePr>
        <p:xfrm>
          <a:off x="3736302" y="116632"/>
          <a:ext cx="4868146" cy="532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51022" y="804519"/>
            <a:ext cx="7140118" cy="1049235"/>
          </a:xfrm>
        </p:spPr>
        <p:txBody>
          <a:bodyPr>
            <a:normAutofit/>
          </a:bodyPr>
          <a:lstStyle/>
          <a:p>
            <a:r>
              <a:rPr lang="en-US" b="1" dirty="0"/>
              <a:t>  OFFERED TO:</a:t>
            </a:r>
          </a:p>
        </p:txBody>
      </p:sp>
      <p:pic>
        <p:nvPicPr>
          <p:cNvPr id="4" name="Picture 3" descr="A picture containing text, vector graphics&#10;&#10;Description automatically generated">
            <a:extLst>
              <a:ext uri="{FF2B5EF4-FFF2-40B4-BE49-F238E27FC236}">
                <a16:creationId xmlns:a16="http://schemas.microsoft.com/office/drawing/2014/main" id="{AA0414C8-EC55-4309-BF9D-53B926C611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566" y="3183439"/>
            <a:ext cx="2758484" cy="1613713"/>
          </a:xfrm>
          <a:prstGeom prst="rect">
            <a:avLst/>
          </a:prstGeom>
        </p:spPr>
      </p:pic>
      <p:graphicFrame>
        <p:nvGraphicFramePr>
          <p:cNvPr id="5" name="Content Placeholder 1">
            <a:extLst>
              <a:ext uri="{FF2B5EF4-FFF2-40B4-BE49-F238E27FC236}">
                <a16:creationId xmlns:a16="http://schemas.microsoft.com/office/drawing/2014/main" id="{DF2C9CB2-BA5F-D914-8824-80B3B5DE567B}"/>
              </a:ext>
            </a:extLst>
          </p:cNvPr>
          <p:cNvGraphicFramePr>
            <a:graphicFrameLocks noGrp="1"/>
          </p:cNvGraphicFramePr>
          <p:nvPr>
            <p:ph idx="1"/>
            <p:extLst>
              <p:ext uri="{D42A27DB-BD31-4B8C-83A1-F6EECF244321}">
                <p14:modId xmlns:p14="http://schemas.microsoft.com/office/powerpoint/2010/main" val="2823434286"/>
              </p:ext>
            </p:extLst>
          </p:nvPr>
        </p:nvGraphicFramePr>
        <p:xfrm>
          <a:off x="1151021" y="2184357"/>
          <a:ext cx="4584501" cy="3281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US" sz="2500" b="1"/>
              <a:t>ASSESSMENT</a:t>
            </a:r>
          </a:p>
        </p:txBody>
      </p:sp>
      <p:cxnSp>
        <p:nvCxnSpPr>
          <p:cNvPr id="14" name="Straight Connector 13">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5" name="Content Placeholder 1">
            <a:extLst>
              <a:ext uri="{FF2B5EF4-FFF2-40B4-BE49-F238E27FC236}">
                <a16:creationId xmlns:a16="http://schemas.microsoft.com/office/drawing/2014/main" id="{4D7703F2-2872-C2BF-928B-69361553665C}"/>
              </a:ext>
            </a:extLst>
          </p:cNvPr>
          <p:cNvGraphicFramePr>
            <a:graphicFrameLocks noGrp="1"/>
          </p:cNvGraphicFramePr>
          <p:nvPr>
            <p:ph idx="1"/>
            <p:extLst>
              <p:ext uri="{D42A27DB-BD31-4B8C-83A1-F6EECF244321}">
                <p14:modId xmlns:p14="http://schemas.microsoft.com/office/powerpoint/2010/main" val="1042252131"/>
              </p:ext>
            </p:extLst>
          </p:nvPr>
        </p:nvGraphicFramePr>
        <p:xfrm>
          <a:off x="3736302" y="116632"/>
          <a:ext cx="4868146" cy="532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387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US" b="1" dirty="0">
                <a:latin typeface="Calibri" panose="020F0502020204030204" pitchFamily="34" charset="0"/>
              </a:rPr>
              <a:t>ANY QUESTIONS?</a:t>
            </a:r>
            <a:endParaRPr lang="en-US" b="1">
              <a:latin typeface="Calibri" panose="020F0502020204030204" pitchFamily="34" charset="0"/>
            </a:endParaRPr>
          </a:p>
        </p:txBody>
      </p:sp>
      <p:cxnSp>
        <p:nvCxnSpPr>
          <p:cNvPr id="22" name="Straight Connector 21">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26" name="Straight Connector 25">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13" name="Content Placeholder 1">
            <a:extLst>
              <a:ext uri="{FF2B5EF4-FFF2-40B4-BE49-F238E27FC236}">
                <a16:creationId xmlns:a16="http://schemas.microsoft.com/office/drawing/2014/main" id="{B76A8377-7BBD-9A2B-07A0-587DC7BF0E76}"/>
              </a:ext>
            </a:extLst>
          </p:cNvPr>
          <p:cNvGraphicFramePr>
            <a:graphicFrameLocks noGrp="1"/>
          </p:cNvGraphicFramePr>
          <p:nvPr>
            <p:ph idx="1"/>
            <p:extLst>
              <p:ext uri="{D42A27DB-BD31-4B8C-83A1-F6EECF244321}">
                <p14:modId xmlns:p14="http://schemas.microsoft.com/office/powerpoint/2010/main" val="286509217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1F2F-E857-4BB0-97C3-A0A0531A9136}"/>
              </a:ext>
            </a:extLst>
          </p:cNvPr>
          <p:cNvSpPr>
            <a:spLocks noGrp="1"/>
          </p:cNvSpPr>
          <p:nvPr>
            <p:ph type="title"/>
          </p:nvPr>
        </p:nvSpPr>
        <p:spPr>
          <a:xfrm>
            <a:off x="947640" y="1272800"/>
            <a:ext cx="4908465" cy="4312402"/>
          </a:xfrm>
        </p:spPr>
        <p:txBody>
          <a:bodyPr vert="horz" lIns="91440" tIns="45720" rIns="91440" bIns="45720" rtlCol="0" anchor="ctr">
            <a:normAutofit/>
          </a:bodyPr>
          <a:lstStyle/>
          <a:p>
            <a:pPr algn="r">
              <a:lnSpc>
                <a:spcPct val="83000"/>
              </a:lnSpc>
            </a:pPr>
            <a:r>
              <a:rPr lang="en-US" sz="5900" cap="all" spc="-100">
                <a:solidFill>
                  <a:schemeClr val="tx1"/>
                </a:solidFill>
              </a:rPr>
              <a:t>THE END</a:t>
            </a:r>
          </a:p>
        </p:txBody>
      </p:sp>
      <p:sp>
        <p:nvSpPr>
          <p:cNvPr id="3" name="Content Placeholder 2">
            <a:extLst>
              <a:ext uri="{FF2B5EF4-FFF2-40B4-BE49-F238E27FC236}">
                <a16:creationId xmlns:a16="http://schemas.microsoft.com/office/drawing/2014/main" id="{2FA0ABCE-1F37-42D6-AF08-BCABB40344B5}"/>
              </a:ext>
            </a:extLst>
          </p:cNvPr>
          <p:cNvSpPr>
            <a:spLocks noGrp="1"/>
          </p:cNvSpPr>
          <p:nvPr>
            <p:ph idx="1"/>
          </p:nvPr>
        </p:nvSpPr>
        <p:spPr>
          <a:xfrm>
            <a:off x="3131840" y="4221088"/>
            <a:ext cx="1860980" cy="1004074"/>
          </a:xfrm>
        </p:spPr>
        <p:txBody>
          <a:bodyPr vert="horz" lIns="91440" tIns="45720" rIns="91440" bIns="45720" rtlCol="0" anchor="ctr">
            <a:normAutofit/>
          </a:bodyPr>
          <a:lstStyle/>
          <a:p>
            <a:pPr marL="0" indent="0">
              <a:spcBef>
                <a:spcPts val="0"/>
              </a:spcBef>
              <a:spcAft>
                <a:spcPts val="600"/>
              </a:spcAft>
              <a:buNone/>
            </a:pPr>
            <a:r>
              <a:rPr lang="en-US" sz="1700" spc="80" dirty="0"/>
              <a:t>THANK YOU &amp; GOODBYE!</a:t>
            </a:r>
          </a:p>
        </p:txBody>
      </p:sp>
    </p:spTree>
    <p:extLst>
      <p:ext uri="{BB962C8B-B14F-4D97-AF65-F5344CB8AC3E}">
        <p14:creationId xmlns:p14="http://schemas.microsoft.com/office/powerpoint/2010/main" val="225291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2364" y="1124744"/>
            <a:ext cx="2454070" cy="2674198"/>
          </a:xfrm>
        </p:spPr>
        <p:txBody>
          <a:bodyPr anchor="t">
            <a:normAutofit/>
          </a:bodyPr>
          <a:lstStyle/>
          <a:p>
            <a:r>
              <a:rPr lang="en-US" sz="2200" b="1" dirty="0"/>
              <a:t>Who is my instructor? </a:t>
            </a:r>
            <a:br>
              <a:rPr lang="en-US" sz="2200" b="1" dirty="0"/>
            </a:br>
            <a:r>
              <a:rPr lang="en-US" sz="2200" b="1" dirty="0"/>
              <a:t>How do I find him/her?</a:t>
            </a:r>
          </a:p>
        </p:txBody>
      </p:sp>
      <p:graphicFrame>
        <p:nvGraphicFramePr>
          <p:cNvPr id="5" name="Content Placeholder 1">
            <a:extLst>
              <a:ext uri="{FF2B5EF4-FFF2-40B4-BE49-F238E27FC236}">
                <a16:creationId xmlns:a16="http://schemas.microsoft.com/office/drawing/2014/main" id="{0732B5A8-AF74-B196-A750-D9CF15348336}"/>
              </a:ext>
            </a:extLst>
          </p:cNvPr>
          <p:cNvGraphicFramePr>
            <a:graphicFrameLocks noGrp="1"/>
          </p:cNvGraphicFramePr>
          <p:nvPr>
            <p:ph idx="1"/>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red apple next to a blackboard&#10;&#10;Description automatically generated with low confidence">
            <a:extLst>
              <a:ext uri="{FF2B5EF4-FFF2-40B4-BE49-F238E27FC236}">
                <a16:creationId xmlns:a16="http://schemas.microsoft.com/office/drawing/2014/main" id="{66497199-6127-45D6-93DD-D871B7E6853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87624" y="2461843"/>
            <a:ext cx="2363253" cy="2027671"/>
          </a:xfrm>
          <a:prstGeom prst="rect">
            <a:avLst/>
          </a:prstGeom>
        </p:spPr>
      </p:pic>
    </p:spTree>
    <p:extLst>
      <p:ext uri="{BB962C8B-B14F-4D97-AF65-F5344CB8AC3E}">
        <p14:creationId xmlns:p14="http://schemas.microsoft.com/office/powerpoint/2010/main" val="163977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7166" y="836712"/>
            <a:ext cx="2402037" cy="1282660"/>
          </a:xfrm>
        </p:spPr>
        <p:txBody>
          <a:bodyPr anchor="ctr">
            <a:normAutofit/>
          </a:bodyPr>
          <a:lstStyle/>
          <a:p>
            <a:r>
              <a:rPr lang="en-US" sz="2600" b="1" dirty="0"/>
              <a:t>HOW DO I GET MY LAX MATERIALS?</a:t>
            </a:r>
          </a:p>
        </p:txBody>
      </p:sp>
      <p:sp>
        <p:nvSpPr>
          <p:cNvPr id="2" name="Content Placeholder 1"/>
          <p:cNvSpPr>
            <a:spLocks noGrp="1"/>
          </p:cNvSpPr>
          <p:nvPr>
            <p:ph idx="1"/>
          </p:nvPr>
        </p:nvSpPr>
        <p:spPr>
          <a:xfrm>
            <a:off x="4188362" y="1138228"/>
            <a:ext cx="4080510" cy="3858768"/>
          </a:xfrm>
        </p:spPr>
        <p:txBody>
          <a:bodyPr anchor="ctr">
            <a:normAutofit fontScale="85000" lnSpcReduction="20000"/>
          </a:bodyPr>
          <a:lstStyle/>
          <a:p>
            <a:pPr marL="0" lvl="1" indent="0">
              <a:lnSpc>
                <a:spcPct val="110000"/>
              </a:lnSpc>
              <a:buFont typeface="Wingdings 2" panose="05020102010507070707" pitchFamily="18" charset="2"/>
              <a:buNone/>
            </a:pPr>
            <a:endParaRPr lang="en-US" altLang="en-US" dirty="0">
              <a:solidFill>
                <a:srgbClr val="000000"/>
              </a:solidFill>
            </a:endParaRPr>
          </a:p>
          <a:p>
            <a:pPr marL="0" lvl="1" indent="0">
              <a:lnSpc>
                <a:spcPct val="110000"/>
              </a:lnSpc>
              <a:buFont typeface="Wingdings 2" panose="05020102010507070707" pitchFamily="18" charset="2"/>
              <a:buNone/>
            </a:pPr>
            <a:endParaRPr lang="en-US" altLang="en-US" dirty="0">
              <a:solidFill>
                <a:srgbClr val="000000"/>
              </a:solidFill>
            </a:endParaRPr>
          </a:p>
          <a:p>
            <a:pPr marL="0" lvl="1" indent="0">
              <a:lnSpc>
                <a:spcPct val="110000"/>
              </a:lnSpc>
              <a:buFont typeface="Wingdings 2" panose="05020102010507070707" pitchFamily="18" charset="2"/>
              <a:buNone/>
            </a:pPr>
            <a:r>
              <a:rPr lang="en-US" altLang="en-US" sz="2000" dirty="0">
                <a:solidFill>
                  <a:srgbClr val="000000"/>
                </a:solidFill>
              </a:rPr>
              <a:t>Please go to  </a:t>
            </a:r>
          </a:p>
          <a:p>
            <a:pPr marL="0" lvl="1" indent="0">
              <a:lnSpc>
                <a:spcPct val="110000"/>
              </a:lnSpc>
              <a:buFont typeface="Wingdings 2" panose="05020102010507070707" pitchFamily="18" charset="2"/>
              <a:buNone/>
            </a:pPr>
            <a:r>
              <a:rPr lang="en-US" altLang="en-US" sz="2000" dirty="0">
                <a:solidFill>
                  <a:srgbClr val="FF0000"/>
                </a:solidFill>
                <a:hlinkClick r:id="rId2">
                  <a:extLst>
                    <a:ext uri="{A12FA001-AC4F-418D-AE19-62706E023703}">
                      <ahyp:hlinkClr xmlns:ahyp="http://schemas.microsoft.com/office/drawing/2018/hyperlinkcolor" val="tx"/>
                    </a:ext>
                  </a:extLst>
                </a:hlinkClick>
              </a:rPr>
              <a:t>https://calc.upm.edu.my/lax_sem_2_2025_2026-4600</a:t>
            </a:r>
            <a:endParaRPr lang="en-US" altLang="en-US" sz="2000" dirty="0">
              <a:solidFill>
                <a:srgbClr val="FF0000"/>
              </a:solidFill>
            </a:endParaRPr>
          </a:p>
          <a:p>
            <a:pPr marL="0" lvl="1" indent="0">
              <a:lnSpc>
                <a:spcPct val="110000"/>
              </a:lnSpc>
              <a:buNone/>
            </a:pPr>
            <a:r>
              <a:rPr lang="en-US" altLang="en-US" sz="2000" dirty="0">
                <a:solidFill>
                  <a:srgbClr val="000000"/>
                </a:solidFill>
              </a:rPr>
              <a:t>This is the official site for all LAX activities. </a:t>
            </a:r>
          </a:p>
          <a:p>
            <a:pPr marL="0" lvl="1" indent="0">
              <a:lnSpc>
                <a:spcPct val="110000"/>
              </a:lnSpc>
              <a:buNone/>
            </a:pPr>
            <a:endParaRPr lang="en-US" altLang="en-US" sz="2000" dirty="0">
              <a:solidFill>
                <a:srgbClr val="000000"/>
              </a:solidFill>
            </a:endParaRPr>
          </a:p>
          <a:p>
            <a:pPr marL="0" lvl="1" indent="0">
              <a:lnSpc>
                <a:spcPct val="110000"/>
              </a:lnSpc>
              <a:buNone/>
            </a:pPr>
            <a:r>
              <a:rPr lang="en-US" altLang="en-US" sz="2000" dirty="0">
                <a:solidFill>
                  <a:srgbClr val="000000"/>
                </a:solidFill>
              </a:rPr>
              <a:t>You can get all the information you need from this site including </a:t>
            </a:r>
            <a:r>
              <a:rPr lang="en-US" sz="2000" dirty="0">
                <a:solidFill>
                  <a:srgbClr val="000000"/>
                </a:solidFill>
              </a:rPr>
              <a:t>all LAX documents  (Timeline, Weekly Submission Schedule, Briefing Slides, Submission Form and etc.</a:t>
            </a:r>
          </a:p>
          <a:p>
            <a:pPr marL="0" lvl="1" indent="0">
              <a:lnSpc>
                <a:spcPct val="110000"/>
              </a:lnSpc>
              <a:buNone/>
            </a:pPr>
            <a:r>
              <a:rPr lang="en-US" altLang="en-US" b="1" dirty="0">
                <a:solidFill>
                  <a:srgbClr val="000000"/>
                </a:solidFill>
              </a:rPr>
              <a:t>                                             </a:t>
            </a:r>
          </a:p>
          <a:p>
            <a:pPr marL="0" indent="0">
              <a:lnSpc>
                <a:spcPct val="110000"/>
              </a:lnSpc>
              <a:buNone/>
            </a:pPr>
            <a:endParaRPr lang="en-US" dirty="0">
              <a:solidFill>
                <a:srgbClr val="000000"/>
              </a:solidFill>
            </a:endParaRPr>
          </a:p>
          <a:p>
            <a:pPr marL="0" indent="0">
              <a:lnSpc>
                <a:spcPct val="110000"/>
              </a:lnSpc>
              <a:buNone/>
            </a:pPr>
            <a:endParaRPr lang="en-GB" dirty="0">
              <a:solidFill>
                <a:srgbClr val="000000"/>
              </a:solidFill>
            </a:endParaRPr>
          </a:p>
        </p:txBody>
      </p:sp>
      <p:pic>
        <p:nvPicPr>
          <p:cNvPr id="5" name="Picture 4" descr="A picture containing text, box, container&#10;&#10;Description automatically generated">
            <a:extLst>
              <a:ext uri="{FF2B5EF4-FFF2-40B4-BE49-F238E27FC236}">
                <a16:creationId xmlns:a16="http://schemas.microsoft.com/office/drawing/2014/main" id="{D4758200-ED79-42F0-A5FE-6064B4E2ABC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8816" y="2567968"/>
            <a:ext cx="3461229" cy="2468194"/>
          </a:xfrm>
          <a:prstGeom prst="rect">
            <a:avLst/>
          </a:prstGeom>
        </p:spPr>
      </p:pic>
    </p:spTree>
    <p:extLst>
      <p:ext uri="{BB962C8B-B14F-4D97-AF65-F5344CB8AC3E}">
        <p14:creationId xmlns:p14="http://schemas.microsoft.com/office/powerpoint/2010/main" val="163612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867620"/>
            <a:ext cx="7140118" cy="1049235"/>
          </a:xfrm>
        </p:spPr>
        <p:txBody>
          <a:bodyPr>
            <a:normAutofit/>
          </a:bodyPr>
          <a:lstStyle/>
          <a:p>
            <a:r>
              <a:rPr lang="en-US" sz="2700" b="1" dirty="0"/>
              <a:t>VISIT THE LAX SITE/ PUTRABLAST AND ENSURE THAT YOU</a:t>
            </a:r>
            <a:r>
              <a:rPr lang="en-US" sz="2700" dirty="0"/>
              <a:t>:</a:t>
            </a:r>
          </a:p>
        </p:txBody>
      </p:sp>
      <p:graphicFrame>
        <p:nvGraphicFramePr>
          <p:cNvPr id="12" name="Content Placeholder 1">
            <a:extLst>
              <a:ext uri="{FF2B5EF4-FFF2-40B4-BE49-F238E27FC236}">
                <a16:creationId xmlns:a16="http://schemas.microsoft.com/office/drawing/2014/main" id="{BA847C4A-0E01-8AE8-7717-4CE587726599}"/>
              </a:ext>
            </a:extLst>
          </p:cNvPr>
          <p:cNvGraphicFramePr>
            <a:graphicFrameLocks noGrp="1"/>
          </p:cNvGraphicFramePr>
          <p:nvPr>
            <p:ph idx="1"/>
            <p:extLst>
              <p:ext uri="{D42A27DB-BD31-4B8C-83A1-F6EECF244321}">
                <p14:modId xmlns:p14="http://schemas.microsoft.com/office/powerpoint/2010/main" val="1263515563"/>
              </p:ext>
            </p:extLst>
          </p:nvPr>
        </p:nvGraphicFramePr>
        <p:xfrm>
          <a:off x="1151334" y="1988841"/>
          <a:ext cx="7392432" cy="347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0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58C0-6E83-4624-A7E5-75A6240E986C}"/>
              </a:ext>
            </a:extLst>
          </p:cNvPr>
          <p:cNvSpPr>
            <a:spLocks noGrp="1"/>
          </p:cNvSpPr>
          <p:nvPr>
            <p:ph type="title"/>
          </p:nvPr>
        </p:nvSpPr>
        <p:spPr>
          <a:xfrm>
            <a:off x="430056" y="559477"/>
            <a:ext cx="2823900" cy="3013539"/>
          </a:xfrm>
        </p:spPr>
        <p:txBody>
          <a:bodyPr>
            <a:normAutofit/>
          </a:bodyPr>
          <a:lstStyle/>
          <a:p>
            <a:pPr algn="ctr"/>
            <a:r>
              <a:rPr lang="en-US" dirty="0"/>
              <a:t> LAX</a:t>
            </a:r>
            <a:br>
              <a:rPr lang="en-US" dirty="0"/>
            </a:br>
            <a:r>
              <a:rPr lang="en-US" dirty="0"/>
              <a:t>ACTIVITIES</a:t>
            </a:r>
            <a:endParaRPr lang="en-US" sz="1600" dirty="0">
              <a:solidFill>
                <a:srgbClr val="FF0000"/>
              </a:solidFill>
            </a:endParaRPr>
          </a:p>
        </p:txBody>
      </p:sp>
      <p:graphicFrame>
        <p:nvGraphicFramePr>
          <p:cNvPr id="5" name="Content Placeholder 2">
            <a:extLst>
              <a:ext uri="{FF2B5EF4-FFF2-40B4-BE49-F238E27FC236}">
                <a16:creationId xmlns:a16="http://schemas.microsoft.com/office/drawing/2014/main" id="{576BB9E3-5D98-B9E1-0F43-56C92FD5CB33}"/>
              </a:ext>
            </a:extLst>
          </p:cNvPr>
          <p:cNvGraphicFramePr>
            <a:graphicFrameLocks noGrp="1"/>
          </p:cNvGraphicFramePr>
          <p:nvPr>
            <p:ph idx="1"/>
            <p:extLst>
              <p:ext uri="{D42A27DB-BD31-4B8C-83A1-F6EECF244321}">
                <p14:modId xmlns:p14="http://schemas.microsoft.com/office/powerpoint/2010/main" val="1772168609"/>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95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9F6D-F9EA-43C8-89DF-41117185D350}"/>
              </a:ext>
            </a:extLst>
          </p:cNvPr>
          <p:cNvSpPr>
            <a:spLocks noGrp="1"/>
          </p:cNvSpPr>
          <p:nvPr>
            <p:ph type="title"/>
          </p:nvPr>
        </p:nvSpPr>
        <p:spPr>
          <a:xfrm>
            <a:off x="1088684" y="2303047"/>
            <a:ext cx="2454070" cy="2674198"/>
          </a:xfrm>
        </p:spPr>
        <p:txBody>
          <a:bodyPr anchor="t">
            <a:normAutofit/>
          </a:bodyPr>
          <a:lstStyle/>
          <a:p>
            <a:r>
              <a:rPr lang="en-US"/>
              <a:t>WHAT TO DO?</a:t>
            </a:r>
          </a:p>
        </p:txBody>
      </p:sp>
      <p:graphicFrame>
        <p:nvGraphicFramePr>
          <p:cNvPr id="13" name="Content Placeholder 2">
            <a:extLst>
              <a:ext uri="{FF2B5EF4-FFF2-40B4-BE49-F238E27FC236}">
                <a16:creationId xmlns:a16="http://schemas.microsoft.com/office/drawing/2014/main" id="{6E09A56C-3E7A-AA0B-3263-E5DE41C02403}"/>
              </a:ext>
            </a:extLst>
          </p:cNvPr>
          <p:cNvGraphicFramePr>
            <a:graphicFrameLocks noGrp="1"/>
          </p:cNvGraphicFramePr>
          <p:nvPr>
            <p:ph idx="1"/>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erson sitting at a table with text overlay&#10;&#10;Description automatically generated">
            <a:extLst>
              <a:ext uri="{FF2B5EF4-FFF2-40B4-BE49-F238E27FC236}">
                <a16:creationId xmlns:a16="http://schemas.microsoft.com/office/drawing/2014/main" id="{32753DE0-E144-CB81-1743-A4045C0B3C1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67544" y="3572263"/>
            <a:ext cx="2749699" cy="1834140"/>
          </a:xfrm>
          <a:prstGeom prst="rect">
            <a:avLst/>
          </a:prstGeom>
        </p:spPr>
      </p:pic>
    </p:spTree>
    <p:extLst>
      <p:ext uri="{BB962C8B-B14F-4D97-AF65-F5344CB8AC3E}">
        <p14:creationId xmlns:p14="http://schemas.microsoft.com/office/powerpoint/2010/main" val="188832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A35A-1A1A-4339-8CB5-CE14B104C861}"/>
              </a:ext>
            </a:extLst>
          </p:cNvPr>
          <p:cNvSpPr>
            <a:spLocks noGrp="1"/>
          </p:cNvSpPr>
          <p:nvPr>
            <p:ph type="title"/>
          </p:nvPr>
        </p:nvSpPr>
        <p:spPr>
          <a:xfrm>
            <a:off x="1088684" y="2303047"/>
            <a:ext cx="2454070" cy="2674198"/>
          </a:xfrm>
        </p:spPr>
        <p:txBody>
          <a:bodyPr anchor="t">
            <a:normAutofit/>
          </a:bodyPr>
          <a:lstStyle/>
          <a:p>
            <a:r>
              <a:rPr lang="en-US"/>
              <a:t>WHAT TO DO?</a:t>
            </a:r>
          </a:p>
        </p:txBody>
      </p:sp>
      <p:graphicFrame>
        <p:nvGraphicFramePr>
          <p:cNvPr id="15" name="Content Placeholder 2">
            <a:extLst>
              <a:ext uri="{FF2B5EF4-FFF2-40B4-BE49-F238E27FC236}">
                <a16:creationId xmlns:a16="http://schemas.microsoft.com/office/drawing/2014/main" id="{8DD86770-206A-48A5-F4F8-F045EE5B13A7}"/>
              </a:ext>
            </a:extLst>
          </p:cNvPr>
          <p:cNvGraphicFramePr>
            <a:graphicFrameLocks noGrp="1"/>
          </p:cNvGraphicFramePr>
          <p:nvPr>
            <p:ph idx="1"/>
            <p:extLst>
              <p:ext uri="{D42A27DB-BD31-4B8C-83A1-F6EECF244321}">
                <p14:modId xmlns:p14="http://schemas.microsoft.com/office/powerpoint/2010/main" val="1812805051"/>
              </p:ext>
            </p:extLst>
          </p:nvPr>
        </p:nvGraphicFramePr>
        <p:xfrm>
          <a:off x="3542754" y="332657"/>
          <a:ext cx="5205710" cy="5107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0B4E8BD-4E56-757D-1029-00CBD03257CB}"/>
              </a:ext>
            </a:extLst>
          </p:cNvPr>
          <p:cNvPicPr>
            <a:picLocks noChangeAspect="1"/>
          </p:cNvPicPr>
          <p:nvPr/>
        </p:nvPicPr>
        <p:blipFill>
          <a:blip r:embed="rId7"/>
          <a:stretch>
            <a:fillRect/>
          </a:stretch>
        </p:blipFill>
        <p:spPr>
          <a:xfrm>
            <a:off x="251520" y="4005064"/>
            <a:ext cx="2749534" cy="1835055"/>
          </a:xfrm>
          <a:prstGeom prst="rect">
            <a:avLst/>
          </a:prstGeom>
        </p:spPr>
      </p:pic>
    </p:spTree>
    <p:extLst>
      <p:ext uri="{BB962C8B-B14F-4D97-AF65-F5344CB8AC3E}">
        <p14:creationId xmlns:p14="http://schemas.microsoft.com/office/powerpoint/2010/main" val="425591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3E94E3B-CFA4-455A-9673-F46D27D1F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F71B8AF-24E1-4CE5-BB2F-6872EEC22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8684" y="2303047"/>
            <a:ext cx="2454070" cy="2674198"/>
          </a:xfrm>
        </p:spPr>
        <p:txBody>
          <a:bodyPr anchor="t">
            <a:normAutofit/>
          </a:bodyPr>
          <a:lstStyle/>
          <a:p>
            <a:r>
              <a:rPr lang="en-US" b="1" dirty="0"/>
              <a:t>LAX 2030 SYNOPSIS</a:t>
            </a:r>
          </a:p>
        </p:txBody>
      </p:sp>
      <p:cxnSp>
        <p:nvCxnSpPr>
          <p:cNvPr id="29" name="Straight Connector 28">
            <a:extLst>
              <a:ext uri="{FF2B5EF4-FFF2-40B4-BE49-F238E27FC236}">
                <a16:creationId xmlns:a16="http://schemas.microsoft.com/office/drawing/2014/main" id="{633E6928-1881-40F9-942A-64C25008A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1" name="Title 1">
            <a:extLst>
              <a:ext uri="{FF2B5EF4-FFF2-40B4-BE49-F238E27FC236}">
                <a16:creationId xmlns:a16="http://schemas.microsoft.com/office/drawing/2014/main" id="{9EE85D1E-6AE6-45FB-8F62-424732BE3A3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33" name="Straight Connector 32">
            <a:extLst>
              <a:ext uri="{FF2B5EF4-FFF2-40B4-BE49-F238E27FC236}">
                <a16:creationId xmlns:a16="http://schemas.microsoft.com/office/drawing/2014/main" id="{6EC9DAD0-4276-4BDF-80D8-C985DFED0E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46827CF0-2230-41FD-8518-1B5AD4769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9144000" cy="742950"/>
          </a:xfrm>
          <a:prstGeom prst="rect">
            <a:avLst/>
          </a:prstGeom>
        </p:spPr>
      </p:pic>
      <p:graphicFrame>
        <p:nvGraphicFramePr>
          <p:cNvPr id="20" name="Content Placeholder 1">
            <a:extLst>
              <a:ext uri="{FF2B5EF4-FFF2-40B4-BE49-F238E27FC236}">
                <a16:creationId xmlns:a16="http://schemas.microsoft.com/office/drawing/2014/main" id="{9E745700-E946-BBD0-FBE9-A19E8BFC789F}"/>
              </a:ext>
            </a:extLst>
          </p:cNvPr>
          <p:cNvGraphicFramePr>
            <a:graphicFrameLocks noGrp="1"/>
          </p:cNvGraphicFramePr>
          <p:nvPr>
            <p:ph idx="1"/>
            <p:extLst>
              <p:ext uri="{D42A27DB-BD31-4B8C-83A1-F6EECF244321}">
                <p14:modId xmlns:p14="http://schemas.microsoft.com/office/powerpoint/2010/main" val="2745792625"/>
              </p:ext>
            </p:extLst>
          </p:nvPr>
        </p:nvGraphicFramePr>
        <p:xfrm>
          <a:off x="3635896" y="332656"/>
          <a:ext cx="4964038" cy="507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Text&#10;&#10;Description automatically generated">
            <a:extLst>
              <a:ext uri="{FF2B5EF4-FFF2-40B4-BE49-F238E27FC236}">
                <a16:creationId xmlns:a16="http://schemas.microsoft.com/office/drawing/2014/main" id="{FEA3137C-BD31-4E5B-8058-8A42527B2FC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87653" y="3429000"/>
            <a:ext cx="3314985" cy="1926835"/>
          </a:xfrm>
          <a:prstGeom prst="rect">
            <a:avLst/>
          </a:prstGeom>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928</TotalTime>
  <Words>1162</Words>
  <Application>Microsoft Office PowerPoint</Application>
  <PresentationFormat>On-screen Show (4:3)</PresentationFormat>
  <Paragraphs>95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Palatino Linotype</vt:lpstr>
      <vt:lpstr>Wingdings 2</vt:lpstr>
      <vt:lpstr>Gallery</vt:lpstr>
      <vt:lpstr>LAX2030 EUREKA!! (Inventions or scientific discoveries)  12-Point LAX    </vt:lpstr>
      <vt:lpstr>  OFFERED TO:</vt:lpstr>
      <vt:lpstr>Who is my instructor?  How do I find him/her?</vt:lpstr>
      <vt:lpstr>HOW DO I GET MY LAX MATERIALS?</vt:lpstr>
      <vt:lpstr>VISIT THE LAX SITE/ PUTRABLAST AND ENSURE THAT YOU:</vt:lpstr>
      <vt:lpstr> LAX ACTIVITIES</vt:lpstr>
      <vt:lpstr>WHAT TO DO?</vt:lpstr>
      <vt:lpstr>WHAT TO DO?</vt:lpstr>
      <vt:lpstr>LAX 2030 SYNOPSIS</vt:lpstr>
      <vt:lpstr>Group Discussion Video</vt:lpstr>
      <vt:lpstr>PowerPoint Presentation</vt:lpstr>
      <vt:lpstr>WHEN RECORDING YOUR VIDEO, PLEASE REMEMBER TO:</vt:lpstr>
      <vt:lpstr>THE GROUP LEADER SHOULD: </vt:lpstr>
      <vt:lpstr>How To Submit Your LAX Video and Submission Form on Google Drive </vt:lpstr>
      <vt:lpstr>PowerPoint Presentation</vt:lpstr>
      <vt:lpstr>PowerPoint Presentation</vt:lpstr>
      <vt:lpstr>PowerPoint Presentation</vt:lpstr>
      <vt:lpstr>PowerPoint Presentation</vt:lpstr>
      <vt:lpstr>ASSESSMENT</vt:lpstr>
      <vt:lpstr>ASSESSMENT</vt:lpstr>
      <vt:lpstr>ANY QUESTIONS?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LAX2007  GET GROOMED</dc:title>
  <dc:creator>SyafiqEira</dc:creator>
  <cp:lastModifiedBy>NURUL FAEZAH BINTI HAMZAH</cp:lastModifiedBy>
  <cp:revision>196</cp:revision>
  <dcterms:created xsi:type="dcterms:W3CDTF">2015-08-27T16:37:00Z</dcterms:created>
  <dcterms:modified xsi:type="dcterms:W3CDTF">2026-03-10T02:57:18Z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1033-11.2.0.8668</vt:lpwstr>
  </property>
</Properties>
</file>