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9" r:id="rId17"/>
    <p:sldId id="280" r:id="rId18"/>
    <p:sldId id="281" r:id="rId19"/>
  </p:sldIdLst>
  <p:sldSz cx="18288000" cy="10287000"/>
  <p:notesSz cx="6858000" cy="9144000"/>
  <p:embeddedFontLst>
    <p:embeddedFont>
      <p:font typeface="Oswald" panose="00000500000000000000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K+RZwDhmC6cJqBu1xrzccJHtU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39F5A-5D08-429F-BBA6-443EB5CD4A34}">
  <a:tblStyle styleId="{11B39F5A-5D08-429F-BBA6-443EB5CD4A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40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40957" y="4529647"/>
            <a:ext cx="2393579" cy="2289132"/>
          </a:xfrm>
          <a:custGeom>
            <a:avLst/>
            <a:gdLst/>
            <a:ahLst/>
            <a:cxnLst/>
            <a:rect l="l" t="t" r="r" b="b"/>
            <a:pathLst>
              <a:path w="2393579" h="2289132" extrusionOk="0">
                <a:moveTo>
                  <a:pt x="0" y="0"/>
                </a:moveTo>
                <a:lnTo>
                  <a:pt x="2393579" y="0"/>
                </a:lnTo>
                <a:lnTo>
                  <a:pt x="2393579" y="2289132"/>
                </a:lnTo>
                <a:lnTo>
                  <a:pt x="0" y="2289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158620" y="-1175166"/>
            <a:ext cx="5704814" cy="5704814"/>
          </a:xfrm>
          <a:custGeom>
            <a:avLst/>
            <a:gdLst/>
            <a:ahLst/>
            <a:cxnLst/>
            <a:rect l="l" t="t" r="r" b="b"/>
            <a:pathLst>
              <a:path w="5704814" h="5704814" extrusionOk="0">
                <a:moveTo>
                  <a:pt x="0" y="0"/>
                </a:moveTo>
                <a:lnTo>
                  <a:pt x="5704814" y="0"/>
                </a:lnTo>
                <a:lnTo>
                  <a:pt x="5704814" y="5704813"/>
                </a:lnTo>
                <a:lnTo>
                  <a:pt x="0" y="570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3522491">
            <a:off x="187777" y="8192452"/>
            <a:ext cx="2299939" cy="2057400"/>
          </a:xfrm>
          <a:custGeom>
            <a:avLst/>
            <a:gdLst/>
            <a:ahLst/>
            <a:cxnLst/>
            <a:rect l="l" t="t" r="r" b="b"/>
            <a:pathLst>
              <a:path w="2299939" h="2057400" extrusionOk="0">
                <a:moveTo>
                  <a:pt x="0" y="0"/>
                </a:moveTo>
                <a:lnTo>
                  <a:pt x="2299939" y="0"/>
                </a:lnTo>
                <a:lnTo>
                  <a:pt x="22999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9472419">
            <a:off x="29388" y="6557207"/>
            <a:ext cx="831323" cy="1054563"/>
          </a:xfrm>
          <a:custGeom>
            <a:avLst/>
            <a:gdLst/>
            <a:ahLst/>
            <a:cxnLst/>
            <a:rect l="l" t="t" r="r" b="b"/>
            <a:pathLst>
              <a:path w="831323" h="1054563" extrusionOk="0">
                <a:moveTo>
                  <a:pt x="0" y="0"/>
                </a:moveTo>
                <a:lnTo>
                  <a:pt x="831323" y="0"/>
                </a:lnTo>
                <a:lnTo>
                  <a:pt x="831323" y="1054562"/>
                </a:lnTo>
                <a:lnTo>
                  <a:pt x="0" y="1054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55651" r="-1207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6724104" y="-166721"/>
            <a:ext cx="1334956" cy="2390842"/>
          </a:xfrm>
          <a:custGeom>
            <a:avLst/>
            <a:gdLst/>
            <a:ahLst/>
            <a:cxnLst/>
            <a:rect l="l" t="t" r="r" b="b"/>
            <a:pathLst>
              <a:path w="1334956" h="2390842" extrusionOk="0">
                <a:moveTo>
                  <a:pt x="0" y="0"/>
                </a:moveTo>
                <a:lnTo>
                  <a:pt x="1334956" y="0"/>
                </a:lnTo>
                <a:lnTo>
                  <a:pt x="1334956" y="2390842"/>
                </a:lnTo>
                <a:lnTo>
                  <a:pt x="0" y="2390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2703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5588489" y="1585726"/>
            <a:ext cx="2699511" cy="2729285"/>
          </a:xfrm>
          <a:custGeom>
            <a:avLst/>
            <a:gdLst/>
            <a:ahLst/>
            <a:cxnLst/>
            <a:rect l="l" t="t" r="r" b="b"/>
            <a:pathLst>
              <a:path w="2699511" h="2729285" extrusionOk="0">
                <a:moveTo>
                  <a:pt x="0" y="0"/>
                </a:moveTo>
                <a:lnTo>
                  <a:pt x="2699511" y="0"/>
                </a:lnTo>
                <a:lnTo>
                  <a:pt x="2699511" y="2729285"/>
                </a:lnTo>
                <a:lnTo>
                  <a:pt x="0" y="2729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990351" y="2001326"/>
            <a:ext cx="81423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LAX2015</a:t>
            </a:r>
            <a:endParaRPr sz="110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HAVE FOOD WILL TRAVEL</a:t>
            </a:r>
            <a:endParaRPr sz="11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905724" y="6892025"/>
            <a:ext cx="2393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6-POINT LAX</a:t>
            </a:r>
            <a:endParaRPr sz="2500"/>
          </a:p>
        </p:txBody>
      </p:sp>
      <p:sp>
        <p:nvSpPr>
          <p:cNvPr id="92" name="Google Shape;92;p1"/>
          <p:cNvSpPr/>
          <p:nvPr/>
        </p:nvSpPr>
        <p:spPr>
          <a:xfrm rot="-1359176">
            <a:off x="13208755" y="3617606"/>
            <a:ext cx="2162115" cy="4113218"/>
          </a:xfrm>
          <a:custGeom>
            <a:avLst/>
            <a:gdLst/>
            <a:ahLst/>
            <a:cxnLst/>
            <a:rect l="l" t="t" r="r" b="b"/>
            <a:pathLst>
              <a:path w="2162947" h="4114800" extrusionOk="0">
                <a:moveTo>
                  <a:pt x="0" y="0"/>
                </a:moveTo>
                <a:lnTo>
                  <a:pt x="2162946" y="0"/>
                </a:lnTo>
                <a:lnTo>
                  <a:pt x="2162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777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332046">
            <a:off x="3042394" y="3536132"/>
            <a:ext cx="1701195" cy="4110953"/>
          </a:xfrm>
          <a:custGeom>
            <a:avLst/>
            <a:gdLst/>
            <a:ahLst/>
            <a:cxnLst/>
            <a:rect l="l" t="t" r="r" b="b"/>
            <a:pathLst>
              <a:path w="1702787" h="4114800" extrusionOk="0">
                <a:moveTo>
                  <a:pt x="0" y="0"/>
                </a:moveTo>
                <a:lnTo>
                  <a:pt x="1702788" y="0"/>
                </a:lnTo>
                <a:lnTo>
                  <a:pt x="17027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258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6393762">
            <a:off x="16196842" y="4757456"/>
            <a:ext cx="1482804" cy="1350700"/>
          </a:xfrm>
          <a:custGeom>
            <a:avLst/>
            <a:gdLst/>
            <a:ahLst/>
            <a:cxnLst/>
            <a:rect l="l" t="t" r="r" b="b"/>
            <a:pathLst>
              <a:path w="1482804" h="1350700" extrusionOk="0">
                <a:moveTo>
                  <a:pt x="0" y="0"/>
                </a:moveTo>
                <a:lnTo>
                  <a:pt x="1482804" y="0"/>
                </a:lnTo>
                <a:lnTo>
                  <a:pt x="1482804" y="1350699"/>
                </a:lnTo>
                <a:lnTo>
                  <a:pt x="0" y="1350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4083622" y="6335964"/>
            <a:ext cx="4267207" cy="4228414"/>
          </a:xfrm>
          <a:custGeom>
            <a:avLst/>
            <a:gdLst/>
            <a:ahLst/>
            <a:cxnLst/>
            <a:rect l="l" t="t" r="r" b="b"/>
            <a:pathLst>
              <a:path w="4267207" h="4228414" extrusionOk="0">
                <a:moveTo>
                  <a:pt x="0" y="0"/>
                </a:moveTo>
                <a:lnTo>
                  <a:pt x="4267207" y="0"/>
                </a:lnTo>
                <a:lnTo>
                  <a:pt x="4267207" y="4228414"/>
                </a:lnTo>
                <a:lnTo>
                  <a:pt x="0" y="4228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3"/>
          <p:cNvGrpSpPr/>
          <p:nvPr/>
        </p:nvGrpSpPr>
        <p:grpSpPr>
          <a:xfrm>
            <a:off x="4704095" y="3005596"/>
            <a:ext cx="4332092" cy="1164917"/>
            <a:chOff x="0" y="-38100"/>
            <a:chExt cx="729579" cy="196187"/>
          </a:xfrm>
        </p:grpSpPr>
        <p:sp>
          <p:nvSpPr>
            <p:cNvPr id="310" name="Google Shape;310;p13"/>
            <p:cNvSpPr/>
            <p:nvPr/>
          </p:nvSpPr>
          <p:spPr>
            <a:xfrm>
              <a:off x="0" y="0"/>
              <a:ext cx="729579" cy="158087"/>
            </a:xfrm>
            <a:custGeom>
              <a:avLst/>
              <a:gdLst/>
              <a:ahLst/>
              <a:cxnLst/>
              <a:rect l="l" t="t" r="r" b="b"/>
              <a:pathLst>
                <a:path w="729579" h="158087" extrusionOk="0">
                  <a:moveTo>
                    <a:pt x="17871" y="0"/>
                  </a:moveTo>
                  <a:lnTo>
                    <a:pt x="711708" y="0"/>
                  </a:lnTo>
                  <a:cubicBezTo>
                    <a:pt x="716447" y="0"/>
                    <a:pt x="720993" y="1883"/>
                    <a:pt x="724344" y="5234"/>
                  </a:cubicBezTo>
                  <a:cubicBezTo>
                    <a:pt x="727696" y="8586"/>
                    <a:pt x="729579" y="13131"/>
                    <a:pt x="729579" y="17871"/>
                  </a:cubicBezTo>
                  <a:lnTo>
                    <a:pt x="729579" y="140216"/>
                  </a:lnTo>
                  <a:cubicBezTo>
                    <a:pt x="729579" y="144955"/>
                    <a:pt x="727696" y="149501"/>
                    <a:pt x="724344" y="152852"/>
                  </a:cubicBezTo>
                  <a:cubicBezTo>
                    <a:pt x="720993" y="156204"/>
                    <a:pt x="716447" y="158087"/>
                    <a:pt x="711708" y="158087"/>
                  </a:cubicBezTo>
                  <a:lnTo>
                    <a:pt x="17871" y="158087"/>
                  </a:lnTo>
                  <a:cubicBezTo>
                    <a:pt x="13131" y="158087"/>
                    <a:pt x="8586" y="156204"/>
                    <a:pt x="5234" y="152852"/>
                  </a:cubicBezTo>
                  <a:cubicBezTo>
                    <a:pt x="1883" y="149501"/>
                    <a:pt x="0" y="144955"/>
                    <a:pt x="0" y="140216"/>
                  </a:cubicBezTo>
                  <a:lnTo>
                    <a:pt x="0" y="17871"/>
                  </a:lnTo>
                  <a:cubicBezTo>
                    <a:pt x="0" y="13131"/>
                    <a:pt x="1883" y="8586"/>
                    <a:pt x="5234" y="5234"/>
                  </a:cubicBezTo>
                  <a:cubicBezTo>
                    <a:pt x="8586" y="1883"/>
                    <a:pt x="13131" y="0"/>
                    <a:pt x="17871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 txBox="1"/>
            <p:nvPr/>
          </p:nvSpPr>
          <p:spPr>
            <a:xfrm>
              <a:off x="0" y="-38100"/>
              <a:ext cx="729579" cy="19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3"/>
          <p:cNvGrpSpPr/>
          <p:nvPr/>
        </p:nvGrpSpPr>
        <p:grpSpPr>
          <a:xfrm>
            <a:off x="4704095" y="4694089"/>
            <a:ext cx="10567586" cy="2427226"/>
            <a:chOff x="0" y="-47625"/>
            <a:chExt cx="1779714" cy="408776"/>
          </a:xfrm>
        </p:grpSpPr>
        <p:sp>
          <p:nvSpPr>
            <p:cNvPr id="313" name="Google Shape;313;p13"/>
            <p:cNvSpPr/>
            <p:nvPr/>
          </p:nvSpPr>
          <p:spPr>
            <a:xfrm>
              <a:off x="0" y="0"/>
              <a:ext cx="1779714" cy="361151"/>
            </a:xfrm>
            <a:custGeom>
              <a:avLst/>
              <a:gdLst/>
              <a:ahLst/>
              <a:cxnLst/>
              <a:rect l="l" t="t" r="r" b="b"/>
              <a:pathLst>
                <a:path w="1779714" h="361151" extrusionOk="0">
                  <a:moveTo>
                    <a:pt x="7326" y="0"/>
                  </a:moveTo>
                  <a:lnTo>
                    <a:pt x="1772388" y="0"/>
                  </a:lnTo>
                  <a:cubicBezTo>
                    <a:pt x="1774331" y="0"/>
                    <a:pt x="1776195" y="772"/>
                    <a:pt x="1777569" y="2146"/>
                  </a:cubicBezTo>
                  <a:cubicBezTo>
                    <a:pt x="1778943" y="3520"/>
                    <a:pt x="1779714" y="5383"/>
                    <a:pt x="1779714" y="7326"/>
                  </a:cubicBezTo>
                  <a:lnTo>
                    <a:pt x="1779714" y="353824"/>
                  </a:lnTo>
                  <a:cubicBezTo>
                    <a:pt x="1779714" y="355767"/>
                    <a:pt x="1778943" y="357631"/>
                    <a:pt x="1777569" y="359005"/>
                  </a:cubicBezTo>
                  <a:cubicBezTo>
                    <a:pt x="1776195" y="360379"/>
                    <a:pt x="1774331" y="361151"/>
                    <a:pt x="1772388" y="361151"/>
                  </a:cubicBezTo>
                  <a:lnTo>
                    <a:pt x="7326" y="361151"/>
                  </a:lnTo>
                  <a:cubicBezTo>
                    <a:pt x="5383" y="361151"/>
                    <a:pt x="3520" y="360379"/>
                    <a:pt x="2146" y="359005"/>
                  </a:cubicBezTo>
                  <a:cubicBezTo>
                    <a:pt x="772" y="357631"/>
                    <a:pt x="0" y="355767"/>
                    <a:pt x="0" y="353824"/>
                  </a:cubicBezTo>
                  <a:lnTo>
                    <a:pt x="0" y="7326"/>
                  </a:lnTo>
                  <a:cubicBezTo>
                    <a:pt x="0" y="5383"/>
                    <a:pt x="772" y="3520"/>
                    <a:pt x="2146" y="2146"/>
                  </a:cubicBezTo>
                  <a:cubicBezTo>
                    <a:pt x="3520" y="772"/>
                    <a:pt x="5383" y="0"/>
                    <a:pt x="7326" y="0"/>
                  </a:cubicBezTo>
                  <a:close/>
                </a:path>
              </a:pathLst>
            </a:custGeom>
            <a:solidFill>
              <a:srgbClr val="FFFC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0" y="-47625"/>
              <a:ext cx="1779714" cy="408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2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3"/>
          <p:cNvSpPr/>
          <p:nvPr/>
        </p:nvSpPr>
        <p:spPr>
          <a:xfrm>
            <a:off x="1922331" y="2972809"/>
            <a:ext cx="2017399" cy="1745050"/>
          </a:xfrm>
          <a:custGeom>
            <a:avLst/>
            <a:gdLst/>
            <a:ahLst/>
            <a:cxnLst/>
            <a:rect l="l" t="t" r="r" b="b"/>
            <a:pathLst>
              <a:path w="2017399" h="1745050" extrusionOk="0">
                <a:moveTo>
                  <a:pt x="0" y="0"/>
                </a:moveTo>
                <a:lnTo>
                  <a:pt x="2017398" y="0"/>
                </a:lnTo>
                <a:lnTo>
                  <a:pt x="2017398" y="1745050"/>
                </a:lnTo>
                <a:lnTo>
                  <a:pt x="0" y="1745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1976514" y="5124057"/>
            <a:ext cx="1909032" cy="1973160"/>
          </a:xfrm>
          <a:custGeom>
            <a:avLst/>
            <a:gdLst/>
            <a:ahLst/>
            <a:cxnLst/>
            <a:rect l="l" t="t" r="r" b="b"/>
            <a:pathLst>
              <a:path w="1909032" h="1973160" extrusionOk="0">
                <a:moveTo>
                  <a:pt x="0" y="0"/>
                </a:moveTo>
                <a:lnTo>
                  <a:pt x="1909032" y="0"/>
                </a:lnTo>
                <a:lnTo>
                  <a:pt x="1909032" y="1973160"/>
                </a:lnTo>
                <a:lnTo>
                  <a:pt x="0" y="1973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4345403" y="396137"/>
            <a:ext cx="95973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19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WHO IS MY INSTRUCTOR?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2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19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HOW DO I FIND HIM/HER?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5018525" y="3338301"/>
            <a:ext cx="4017661" cy="64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PutraBlast. 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4973844" y="5038332"/>
            <a:ext cx="9695379" cy="193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instructor’s </a:t>
            </a:r>
            <a:r>
              <a:rPr lang="en-US" sz="3684" b="1">
                <a:solidFill>
                  <a:srgbClr val="FC0D2A"/>
                </a:solidFill>
                <a:latin typeface="Arial"/>
                <a:ea typeface="Arial"/>
                <a:cs typeface="Arial"/>
                <a:sym typeface="Arial"/>
              </a:rPr>
              <a:t>name, instructor’s contact details, instructor’s welcome note and Google Drive Link</a:t>
            </a:r>
            <a:r>
              <a:rPr lang="en-US" sz="36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on PutraBlast.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4"/>
          <p:cNvGrpSpPr/>
          <p:nvPr/>
        </p:nvGrpSpPr>
        <p:grpSpPr>
          <a:xfrm>
            <a:off x="1550735" y="2383741"/>
            <a:ext cx="10426622" cy="1790686"/>
            <a:chOff x="0" y="-38100"/>
            <a:chExt cx="1755974" cy="301574"/>
          </a:xfrm>
        </p:grpSpPr>
        <p:sp>
          <p:nvSpPr>
            <p:cNvPr id="325" name="Google Shape;325;p14"/>
            <p:cNvSpPr/>
            <p:nvPr/>
          </p:nvSpPr>
          <p:spPr>
            <a:xfrm>
              <a:off x="0" y="0"/>
              <a:ext cx="1755974" cy="263474"/>
            </a:xfrm>
            <a:custGeom>
              <a:avLst/>
              <a:gdLst/>
              <a:ahLst/>
              <a:cxnLst/>
              <a:rect l="l" t="t" r="r" b="b"/>
              <a:pathLst>
                <a:path w="1755974" h="263474" extrusionOk="0">
                  <a:moveTo>
                    <a:pt x="7425" y="0"/>
                  </a:moveTo>
                  <a:lnTo>
                    <a:pt x="1748549" y="0"/>
                  </a:lnTo>
                  <a:cubicBezTo>
                    <a:pt x="1750518" y="0"/>
                    <a:pt x="1752407" y="782"/>
                    <a:pt x="1753799" y="2175"/>
                  </a:cubicBezTo>
                  <a:cubicBezTo>
                    <a:pt x="1755192" y="3567"/>
                    <a:pt x="1755974" y="5456"/>
                    <a:pt x="1755974" y="7425"/>
                  </a:cubicBezTo>
                  <a:lnTo>
                    <a:pt x="1755974" y="256049"/>
                  </a:lnTo>
                  <a:cubicBezTo>
                    <a:pt x="1755974" y="260150"/>
                    <a:pt x="1752650" y="263474"/>
                    <a:pt x="1748549" y="263474"/>
                  </a:cubicBezTo>
                  <a:lnTo>
                    <a:pt x="7425" y="263474"/>
                  </a:lnTo>
                  <a:cubicBezTo>
                    <a:pt x="3324" y="263474"/>
                    <a:pt x="0" y="260150"/>
                    <a:pt x="0" y="256049"/>
                  </a:cubicBezTo>
                  <a:lnTo>
                    <a:pt x="0" y="7425"/>
                  </a:lnTo>
                  <a:cubicBezTo>
                    <a:pt x="0" y="3324"/>
                    <a:pt x="3324" y="0"/>
                    <a:pt x="7425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 txBox="1"/>
            <p:nvPr/>
          </p:nvSpPr>
          <p:spPr>
            <a:xfrm>
              <a:off x="0" y="-38100"/>
              <a:ext cx="1755974" cy="301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4"/>
          <p:cNvGrpSpPr/>
          <p:nvPr/>
        </p:nvGrpSpPr>
        <p:grpSpPr>
          <a:xfrm>
            <a:off x="1550725" y="4291701"/>
            <a:ext cx="11988668" cy="2424824"/>
            <a:chOff x="0" y="-47625"/>
            <a:chExt cx="2019042" cy="388270"/>
          </a:xfrm>
        </p:grpSpPr>
        <p:sp>
          <p:nvSpPr>
            <p:cNvPr id="328" name="Google Shape;328;p14"/>
            <p:cNvSpPr/>
            <p:nvPr/>
          </p:nvSpPr>
          <p:spPr>
            <a:xfrm>
              <a:off x="0" y="0"/>
              <a:ext cx="2019042" cy="340645"/>
            </a:xfrm>
            <a:custGeom>
              <a:avLst/>
              <a:gdLst/>
              <a:ahLst/>
              <a:cxnLst/>
              <a:rect l="l" t="t" r="r" b="b"/>
              <a:pathLst>
                <a:path w="2019042" h="340645" extrusionOk="0">
                  <a:moveTo>
                    <a:pt x="6458" y="0"/>
                  </a:moveTo>
                  <a:lnTo>
                    <a:pt x="2012585" y="0"/>
                  </a:lnTo>
                  <a:cubicBezTo>
                    <a:pt x="2014297" y="0"/>
                    <a:pt x="2015940" y="680"/>
                    <a:pt x="2017151" y="1891"/>
                  </a:cubicBezTo>
                  <a:cubicBezTo>
                    <a:pt x="2018362" y="3102"/>
                    <a:pt x="2019042" y="4745"/>
                    <a:pt x="2019042" y="6458"/>
                  </a:cubicBezTo>
                  <a:lnTo>
                    <a:pt x="2019042" y="334187"/>
                  </a:lnTo>
                  <a:cubicBezTo>
                    <a:pt x="2019042" y="335900"/>
                    <a:pt x="2018362" y="337542"/>
                    <a:pt x="2017151" y="338753"/>
                  </a:cubicBezTo>
                  <a:cubicBezTo>
                    <a:pt x="2015940" y="339964"/>
                    <a:pt x="2014297" y="340645"/>
                    <a:pt x="2012585" y="340645"/>
                  </a:cubicBezTo>
                  <a:lnTo>
                    <a:pt x="6458" y="340645"/>
                  </a:lnTo>
                  <a:cubicBezTo>
                    <a:pt x="4745" y="340645"/>
                    <a:pt x="3102" y="339964"/>
                    <a:pt x="1891" y="338753"/>
                  </a:cubicBezTo>
                  <a:cubicBezTo>
                    <a:pt x="680" y="337542"/>
                    <a:pt x="0" y="335900"/>
                    <a:pt x="0" y="334187"/>
                  </a:cubicBezTo>
                  <a:lnTo>
                    <a:pt x="0" y="6458"/>
                  </a:lnTo>
                  <a:cubicBezTo>
                    <a:pt x="0" y="4745"/>
                    <a:pt x="680" y="3102"/>
                    <a:pt x="1891" y="1891"/>
                  </a:cubicBezTo>
                  <a:cubicBezTo>
                    <a:pt x="3102" y="680"/>
                    <a:pt x="4745" y="0"/>
                    <a:pt x="6458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0" y="-47625"/>
              <a:ext cx="2019042" cy="388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2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2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2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4"/>
          <p:cNvSpPr/>
          <p:nvPr/>
        </p:nvSpPr>
        <p:spPr>
          <a:xfrm>
            <a:off x="13679200" y="4642876"/>
            <a:ext cx="2164611" cy="1900922"/>
          </a:xfrm>
          <a:custGeom>
            <a:avLst/>
            <a:gdLst/>
            <a:ahLst/>
            <a:cxnLst/>
            <a:rect l="l" t="t" r="r" b="b"/>
            <a:pathLst>
              <a:path w="2164611" h="1900922" extrusionOk="0">
                <a:moveTo>
                  <a:pt x="0" y="0"/>
                </a:moveTo>
                <a:lnTo>
                  <a:pt x="2164611" y="0"/>
                </a:lnTo>
                <a:lnTo>
                  <a:pt x="2164611" y="1900921"/>
                </a:lnTo>
                <a:lnTo>
                  <a:pt x="0" y="1900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14"/>
          <p:cNvGrpSpPr/>
          <p:nvPr/>
        </p:nvGrpSpPr>
        <p:grpSpPr>
          <a:xfrm>
            <a:off x="1550725" y="6716522"/>
            <a:ext cx="13152672" cy="2544893"/>
            <a:chOff x="0" y="-38100"/>
            <a:chExt cx="2215075" cy="481504"/>
          </a:xfrm>
        </p:grpSpPr>
        <p:sp>
          <p:nvSpPr>
            <p:cNvPr id="332" name="Google Shape;332;p14"/>
            <p:cNvSpPr/>
            <p:nvPr/>
          </p:nvSpPr>
          <p:spPr>
            <a:xfrm>
              <a:off x="0" y="0"/>
              <a:ext cx="2215075" cy="443404"/>
            </a:xfrm>
            <a:custGeom>
              <a:avLst/>
              <a:gdLst/>
              <a:ahLst/>
              <a:cxnLst/>
              <a:rect l="l" t="t" r="r" b="b"/>
              <a:pathLst>
                <a:path w="2215075" h="443404" extrusionOk="0">
                  <a:moveTo>
                    <a:pt x="5886" y="0"/>
                  </a:moveTo>
                  <a:lnTo>
                    <a:pt x="2209189" y="0"/>
                  </a:lnTo>
                  <a:cubicBezTo>
                    <a:pt x="2210750" y="0"/>
                    <a:pt x="2212247" y="620"/>
                    <a:pt x="2213351" y="1724"/>
                  </a:cubicBezTo>
                  <a:cubicBezTo>
                    <a:pt x="2214455" y="2828"/>
                    <a:pt x="2215075" y="4325"/>
                    <a:pt x="2215075" y="5886"/>
                  </a:cubicBezTo>
                  <a:lnTo>
                    <a:pt x="2215075" y="437518"/>
                  </a:lnTo>
                  <a:cubicBezTo>
                    <a:pt x="2215075" y="440769"/>
                    <a:pt x="2212440" y="443404"/>
                    <a:pt x="2209189" y="443404"/>
                  </a:cubicBezTo>
                  <a:lnTo>
                    <a:pt x="5886" y="443404"/>
                  </a:lnTo>
                  <a:cubicBezTo>
                    <a:pt x="2635" y="443404"/>
                    <a:pt x="0" y="440769"/>
                    <a:pt x="0" y="437518"/>
                  </a:cubicBezTo>
                  <a:lnTo>
                    <a:pt x="0" y="5886"/>
                  </a:lnTo>
                  <a:cubicBezTo>
                    <a:pt x="0" y="2635"/>
                    <a:pt x="2635" y="0"/>
                    <a:pt x="5886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0" y="-38100"/>
              <a:ext cx="2215075" cy="481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4"/>
          <p:cNvSpPr/>
          <p:nvPr/>
        </p:nvSpPr>
        <p:spPr>
          <a:xfrm>
            <a:off x="15023136" y="6788180"/>
            <a:ext cx="1860945" cy="2544882"/>
          </a:xfrm>
          <a:custGeom>
            <a:avLst/>
            <a:gdLst/>
            <a:ahLst/>
            <a:cxnLst/>
            <a:rect l="l" t="t" r="r" b="b"/>
            <a:pathLst>
              <a:path w="1860945" h="2544882" extrusionOk="0">
                <a:moveTo>
                  <a:pt x="0" y="0"/>
                </a:moveTo>
                <a:lnTo>
                  <a:pt x="1860945" y="0"/>
                </a:lnTo>
                <a:lnTo>
                  <a:pt x="1860945" y="2544882"/>
                </a:lnTo>
                <a:lnTo>
                  <a:pt x="0" y="2544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6158154" y="766375"/>
            <a:ext cx="61185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9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WHAT TO DO?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6" name="Google Shape;336;p14"/>
          <p:cNvSpPr txBox="1"/>
          <p:nvPr/>
        </p:nvSpPr>
        <p:spPr>
          <a:xfrm>
            <a:off x="1865165" y="2725972"/>
            <a:ext cx="107907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on the day, date and time of the meeting. 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your meeting invitation.</a:t>
            </a:r>
            <a:endParaRPr/>
          </a:p>
        </p:txBody>
      </p:sp>
      <p:sp>
        <p:nvSpPr>
          <p:cNvPr id="337" name="Google Shape;337;p14"/>
          <p:cNvSpPr txBox="1"/>
          <p:nvPr/>
        </p:nvSpPr>
        <p:spPr>
          <a:xfrm>
            <a:off x="1952706" y="4698304"/>
            <a:ext cx="113979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Join the meeting using your full names as stated on SMP. 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(e.g. Names such as iPhone, Huawei etc. and nicknames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not acceptable).</a:t>
            </a:r>
            <a:endParaRPr/>
          </a:p>
        </p:txBody>
      </p:sp>
      <p:sp>
        <p:nvSpPr>
          <p:cNvPr id="338" name="Google Shape;338;p14"/>
          <p:cNvSpPr txBox="1"/>
          <p:nvPr/>
        </p:nvSpPr>
        <p:spPr>
          <a:xfrm>
            <a:off x="1733887" y="7066568"/>
            <a:ext cx="12655200" cy="19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 on your face cam, and </a:t>
            </a:r>
            <a:r>
              <a:rPr lang="en-US" sz="339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be visible</a:t>
            </a: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throughout the meeting </a:t>
            </a:r>
            <a:r>
              <a:rPr lang="en-US" sz="339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proof of attendance. 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 to your instructors if you do not have the ability to do so.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5"/>
          <p:cNvGrpSpPr/>
          <p:nvPr/>
        </p:nvGrpSpPr>
        <p:grpSpPr>
          <a:xfrm>
            <a:off x="472585" y="2191205"/>
            <a:ext cx="14312778" cy="2326907"/>
            <a:chOff x="0" y="-38100"/>
            <a:chExt cx="2697928" cy="438617"/>
          </a:xfrm>
        </p:grpSpPr>
        <p:sp>
          <p:nvSpPr>
            <p:cNvPr id="344" name="Google Shape;344;p15"/>
            <p:cNvSpPr/>
            <p:nvPr/>
          </p:nvSpPr>
          <p:spPr>
            <a:xfrm>
              <a:off x="0" y="0"/>
              <a:ext cx="2697928" cy="400517"/>
            </a:xfrm>
            <a:custGeom>
              <a:avLst/>
              <a:gdLst/>
              <a:ahLst/>
              <a:cxnLst/>
              <a:rect l="l" t="t" r="r" b="b"/>
              <a:pathLst>
                <a:path w="2697928" h="400517" extrusionOk="0">
                  <a:moveTo>
                    <a:pt x="5409" y="0"/>
                  </a:moveTo>
                  <a:lnTo>
                    <a:pt x="2692519" y="0"/>
                  </a:lnTo>
                  <a:cubicBezTo>
                    <a:pt x="2693953" y="0"/>
                    <a:pt x="2695329" y="570"/>
                    <a:pt x="2696344" y="1584"/>
                  </a:cubicBezTo>
                  <a:cubicBezTo>
                    <a:pt x="2697358" y="2599"/>
                    <a:pt x="2697928" y="3975"/>
                    <a:pt x="2697928" y="5409"/>
                  </a:cubicBezTo>
                  <a:lnTo>
                    <a:pt x="2697928" y="395108"/>
                  </a:lnTo>
                  <a:cubicBezTo>
                    <a:pt x="2697928" y="398095"/>
                    <a:pt x="2695506" y="400517"/>
                    <a:pt x="2692519" y="400517"/>
                  </a:cubicBezTo>
                  <a:lnTo>
                    <a:pt x="5409" y="400517"/>
                  </a:lnTo>
                  <a:cubicBezTo>
                    <a:pt x="3975" y="400517"/>
                    <a:pt x="2599" y="399947"/>
                    <a:pt x="1584" y="398932"/>
                  </a:cubicBezTo>
                  <a:cubicBezTo>
                    <a:pt x="570" y="397918"/>
                    <a:pt x="0" y="396542"/>
                    <a:pt x="0" y="395108"/>
                  </a:cubicBezTo>
                  <a:lnTo>
                    <a:pt x="0" y="5409"/>
                  </a:lnTo>
                  <a:cubicBezTo>
                    <a:pt x="0" y="3975"/>
                    <a:pt x="570" y="2599"/>
                    <a:pt x="1584" y="1584"/>
                  </a:cubicBezTo>
                  <a:cubicBezTo>
                    <a:pt x="2599" y="570"/>
                    <a:pt x="3975" y="0"/>
                    <a:pt x="5409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0" y="-38100"/>
              <a:ext cx="2697928" cy="438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5"/>
          <p:cNvGrpSpPr/>
          <p:nvPr/>
        </p:nvGrpSpPr>
        <p:grpSpPr>
          <a:xfrm>
            <a:off x="472585" y="4560367"/>
            <a:ext cx="14312778" cy="1981885"/>
            <a:chOff x="0" y="-38100"/>
            <a:chExt cx="2697928" cy="373581"/>
          </a:xfrm>
        </p:grpSpPr>
        <p:sp>
          <p:nvSpPr>
            <p:cNvPr id="347" name="Google Shape;347;p15"/>
            <p:cNvSpPr/>
            <p:nvPr/>
          </p:nvSpPr>
          <p:spPr>
            <a:xfrm>
              <a:off x="0" y="0"/>
              <a:ext cx="2697928" cy="335481"/>
            </a:xfrm>
            <a:custGeom>
              <a:avLst/>
              <a:gdLst/>
              <a:ahLst/>
              <a:cxnLst/>
              <a:rect l="l" t="t" r="r" b="b"/>
              <a:pathLst>
                <a:path w="2697928" h="335481" extrusionOk="0">
                  <a:moveTo>
                    <a:pt x="5409" y="0"/>
                  </a:moveTo>
                  <a:lnTo>
                    <a:pt x="2692519" y="0"/>
                  </a:lnTo>
                  <a:cubicBezTo>
                    <a:pt x="2693953" y="0"/>
                    <a:pt x="2695329" y="570"/>
                    <a:pt x="2696344" y="1584"/>
                  </a:cubicBezTo>
                  <a:cubicBezTo>
                    <a:pt x="2697358" y="2599"/>
                    <a:pt x="2697928" y="3975"/>
                    <a:pt x="2697928" y="5409"/>
                  </a:cubicBezTo>
                  <a:lnTo>
                    <a:pt x="2697928" y="330072"/>
                  </a:lnTo>
                  <a:cubicBezTo>
                    <a:pt x="2697928" y="333059"/>
                    <a:pt x="2695506" y="335481"/>
                    <a:pt x="2692519" y="335481"/>
                  </a:cubicBezTo>
                  <a:lnTo>
                    <a:pt x="5409" y="335481"/>
                  </a:lnTo>
                  <a:cubicBezTo>
                    <a:pt x="3975" y="335481"/>
                    <a:pt x="2599" y="334911"/>
                    <a:pt x="1584" y="333896"/>
                  </a:cubicBezTo>
                  <a:cubicBezTo>
                    <a:pt x="570" y="332882"/>
                    <a:pt x="0" y="331506"/>
                    <a:pt x="0" y="330072"/>
                  </a:cubicBezTo>
                  <a:lnTo>
                    <a:pt x="0" y="5409"/>
                  </a:lnTo>
                  <a:cubicBezTo>
                    <a:pt x="0" y="3975"/>
                    <a:pt x="570" y="2599"/>
                    <a:pt x="1584" y="1584"/>
                  </a:cubicBezTo>
                  <a:cubicBezTo>
                    <a:pt x="2599" y="570"/>
                    <a:pt x="3975" y="0"/>
                    <a:pt x="5409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 txBox="1"/>
            <p:nvPr/>
          </p:nvSpPr>
          <p:spPr>
            <a:xfrm>
              <a:off x="0" y="-38100"/>
              <a:ext cx="2697928" cy="373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5"/>
          <p:cNvSpPr txBox="1"/>
          <p:nvPr/>
        </p:nvSpPr>
        <p:spPr>
          <a:xfrm>
            <a:off x="753512" y="4867537"/>
            <a:ext cx="14031900" cy="2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8687" marR="0" lvl="1" indent="-28934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80"/>
              <a:buFont typeface="Arial"/>
              <a:buChar char="•"/>
            </a:pPr>
            <a:r>
              <a:rPr lang="en-US" sz="26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refer to the Timeline for tasks that need to be done. </a:t>
            </a:r>
            <a:endParaRPr/>
          </a:p>
          <a:p>
            <a:pPr marL="578687" marR="0" lvl="1" indent="-28934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80"/>
              <a:buFont typeface="Arial"/>
              <a:buChar char="•"/>
            </a:pPr>
            <a:r>
              <a:rPr lang="en-US" sz="26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Take note that tasks for LAX conducted virtually might differ from the tasks assigned for face-to-face LAX.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15"/>
          <p:cNvGrpSpPr/>
          <p:nvPr/>
        </p:nvGrpSpPr>
        <p:grpSpPr>
          <a:xfrm>
            <a:off x="472575" y="6627551"/>
            <a:ext cx="11809704" cy="3116485"/>
            <a:chOff x="0" y="-38100"/>
            <a:chExt cx="2226104" cy="547155"/>
          </a:xfrm>
        </p:grpSpPr>
        <p:sp>
          <p:nvSpPr>
            <p:cNvPr id="351" name="Google Shape;351;p15"/>
            <p:cNvSpPr/>
            <p:nvPr/>
          </p:nvSpPr>
          <p:spPr>
            <a:xfrm>
              <a:off x="0" y="0"/>
              <a:ext cx="2226104" cy="509055"/>
            </a:xfrm>
            <a:custGeom>
              <a:avLst/>
              <a:gdLst/>
              <a:ahLst/>
              <a:cxnLst/>
              <a:rect l="l" t="t" r="r" b="b"/>
              <a:pathLst>
                <a:path w="2226104" h="509055" extrusionOk="0">
                  <a:moveTo>
                    <a:pt x="6556" y="0"/>
                  </a:moveTo>
                  <a:lnTo>
                    <a:pt x="2219549" y="0"/>
                  </a:lnTo>
                  <a:cubicBezTo>
                    <a:pt x="2221287" y="0"/>
                    <a:pt x="2222955" y="691"/>
                    <a:pt x="2224184" y="1920"/>
                  </a:cubicBezTo>
                  <a:cubicBezTo>
                    <a:pt x="2225414" y="3149"/>
                    <a:pt x="2226104" y="4817"/>
                    <a:pt x="2226104" y="6556"/>
                  </a:cubicBezTo>
                  <a:lnTo>
                    <a:pt x="2226104" y="502500"/>
                  </a:lnTo>
                  <a:cubicBezTo>
                    <a:pt x="2226104" y="504238"/>
                    <a:pt x="2225414" y="505906"/>
                    <a:pt x="2224184" y="507135"/>
                  </a:cubicBezTo>
                  <a:cubicBezTo>
                    <a:pt x="2222955" y="508365"/>
                    <a:pt x="2221287" y="509055"/>
                    <a:pt x="2219549" y="509055"/>
                  </a:cubicBezTo>
                  <a:lnTo>
                    <a:pt x="6556" y="509055"/>
                  </a:lnTo>
                  <a:cubicBezTo>
                    <a:pt x="4817" y="509055"/>
                    <a:pt x="3149" y="508365"/>
                    <a:pt x="1920" y="507135"/>
                  </a:cubicBezTo>
                  <a:cubicBezTo>
                    <a:pt x="691" y="505906"/>
                    <a:pt x="0" y="504238"/>
                    <a:pt x="0" y="502500"/>
                  </a:cubicBezTo>
                  <a:lnTo>
                    <a:pt x="0" y="6556"/>
                  </a:lnTo>
                  <a:cubicBezTo>
                    <a:pt x="0" y="4817"/>
                    <a:pt x="691" y="3149"/>
                    <a:pt x="1920" y="1920"/>
                  </a:cubicBezTo>
                  <a:cubicBezTo>
                    <a:pt x="3149" y="691"/>
                    <a:pt x="4817" y="0"/>
                    <a:pt x="6556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0" y="-38100"/>
              <a:ext cx="2226104" cy="547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5"/>
          <p:cNvGrpSpPr/>
          <p:nvPr/>
        </p:nvGrpSpPr>
        <p:grpSpPr>
          <a:xfrm>
            <a:off x="13730776" y="6863622"/>
            <a:ext cx="3972450" cy="3116520"/>
            <a:chOff x="0" y="-38100"/>
            <a:chExt cx="529736" cy="415596"/>
          </a:xfrm>
        </p:grpSpPr>
        <p:sp>
          <p:nvSpPr>
            <p:cNvPr id="354" name="Google Shape;354;p15"/>
            <p:cNvSpPr/>
            <p:nvPr/>
          </p:nvSpPr>
          <p:spPr>
            <a:xfrm>
              <a:off x="0" y="0"/>
              <a:ext cx="529736" cy="377496"/>
            </a:xfrm>
            <a:custGeom>
              <a:avLst/>
              <a:gdLst/>
              <a:ahLst/>
              <a:cxnLst/>
              <a:rect l="l" t="t" r="r" b="b"/>
              <a:pathLst>
                <a:path w="529736" h="377496" extrusionOk="0">
                  <a:moveTo>
                    <a:pt x="19489" y="0"/>
                  </a:moveTo>
                  <a:lnTo>
                    <a:pt x="510247" y="0"/>
                  </a:lnTo>
                  <a:cubicBezTo>
                    <a:pt x="515416" y="0"/>
                    <a:pt x="520373" y="2053"/>
                    <a:pt x="524028" y="5708"/>
                  </a:cubicBezTo>
                  <a:cubicBezTo>
                    <a:pt x="527683" y="9363"/>
                    <a:pt x="529736" y="14320"/>
                    <a:pt x="529736" y="19489"/>
                  </a:cubicBezTo>
                  <a:lnTo>
                    <a:pt x="529736" y="358007"/>
                  </a:lnTo>
                  <a:cubicBezTo>
                    <a:pt x="529736" y="368770"/>
                    <a:pt x="521011" y="377496"/>
                    <a:pt x="510247" y="377496"/>
                  </a:cubicBezTo>
                  <a:lnTo>
                    <a:pt x="19489" y="377496"/>
                  </a:lnTo>
                  <a:cubicBezTo>
                    <a:pt x="8726" y="377496"/>
                    <a:pt x="0" y="368770"/>
                    <a:pt x="0" y="358007"/>
                  </a:cubicBezTo>
                  <a:lnTo>
                    <a:pt x="0" y="19489"/>
                  </a:lnTo>
                  <a:cubicBezTo>
                    <a:pt x="0" y="8726"/>
                    <a:pt x="8726" y="0"/>
                    <a:pt x="19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0" y="-38100"/>
              <a:ext cx="529736" cy="415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5"/>
          <p:cNvSpPr/>
          <p:nvPr/>
        </p:nvSpPr>
        <p:spPr>
          <a:xfrm rot="944133">
            <a:off x="15868962" y="6141224"/>
            <a:ext cx="2113663" cy="906233"/>
          </a:xfrm>
          <a:custGeom>
            <a:avLst/>
            <a:gdLst/>
            <a:ahLst/>
            <a:cxnLst/>
            <a:rect l="l" t="t" r="r" b="b"/>
            <a:pathLst>
              <a:path w="2113663" h="906233" extrusionOk="0">
                <a:moveTo>
                  <a:pt x="0" y="0"/>
                </a:moveTo>
                <a:lnTo>
                  <a:pt x="2113662" y="0"/>
                </a:lnTo>
                <a:lnTo>
                  <a:pt x="2113662" y="906233"/>
                </a:lnTo>
                <a:lnTo>
                  <a:pt x="0" y="906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753499" y="2498375"/>
            <a:ext cx="14851500" cy="173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9344"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80"/>
            </a:pPr>
            <a:r>
              <a:rPr lang="en-US" sz="26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US" sz="268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leader </a:t>
            </a:r>
            <a:r>
              <a:rPr lang="en-US" sz="26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(with UPM student email) should submit:</a:t>
            </a:r>
            <a:endParaRPr dirty="0"/>
          </a:p>
          <a:p>
            <a:pPr marL="578687" marR="0" lvl="1" indent="-28934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80"/>
              <a:buFont typeface="Arial"/>
              <a:buChar char="•"/>
            </a:pPr>
            <a:r>
              <a:rPr lang="en-US" sz="26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Submission Form and video in Google Drive </a:t>
            </a:r>
            <a:endParaRPr dirty="0"/>
          </a:p>
          <a:p>
            <a:pPr marL="578687" marR="0" lvl="1" indent="-28934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80"/>
              <a:buFont typeface="Arial"/>
              <a:buChar char="•"/>
            </a:pPr>
            <a:r>
              <a:rPr lang="en-US" sz="26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copy of the Submission Form at the assignment post on </a:t>
            </a:r>
            <a:r>
              <a:rPr lang="en-US" sz="268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Putrablast</a:t>
            </a:r>
            <a:r>
              <a:rPr lang="en-US" sz="26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before the deadline.</a:t>
            </a:r>
            <a:endParaRPr dirty="0"/>
          </a:p>
        </p:txBody>
      </p:sp>
      <p:sp>
        <p:nvSpPr>
          <p:cNvPr id="358" name="Google Shape;358;p15"/>
          <p:cNvSpPr txBox="1"/>
          <p:nvPr/>
        </p:nvSpPr>
        <p:spPr>
          <a:xfrm>
            <a:off x="753502" y="6957052"/>
            <a:ext cx="11391600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IMPORTANT NOTE: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Submission Forms should be turned in via Putrablast before the deadline.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 b="1">
                <a:solidFill>
                  <a:srgbClr val="FFE500"/>
                </a:solidFill>
                <a:latin typeface="Arial"/>
                <a:ea typeface="Arial"/>
                <a:cs typeface="Arial"/>
                <a:sym typeface="Arial"/>
              </a:rPr>
              <a:t>Submission Forms that are posted after the deadline or emailed to the instructor will be rejected.</a:t>
            </a:r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13915912" y="7364817"/>
            <a:ext cx="3884400" cy="25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 each recorded video submission on Google Drive does not exceed the maximum size of 100mb a video.</a:t>
            </a:r>
            <a:endParaRPr sz="2500"/>
          </a:p>
        </p:txBody>
      </p:sp>
      <p:sp>
        <p:nvSpPr>
          <p:cNvPr id="360" name="Google Shape;360;p15"/>
          <p:cNvSpPr txBox="1"/>
          <p:nvPr/>
        </p:nvSpPr>
        <p:spPr>
          <a:xfrm>
            <a:off x="6163779" y="359025"/>
            <a:ext cx="61185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9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WHAT TO DO?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/>
          <p:nvPr/>
        </p:nvSpPr>
        <p:spPr>
          <a:xfrm>
            <a:off x="1417094" y="4361259"/>
            <a:ext cx="1359130" cy="1354033"/>
          </a:xfrm>
          <a:custGeom>
            <a:avLst/>
            <a:gdLst/>
            <a:ahLst/>
            <a:cxnLst/>
            <a:rect l="l" t="t" r="r" b="b"/>
            <a:pathLst>
              <a:path w="1359130" h="1354033" extrusionOk="0">
                <a:moveTo>
                  <a:pt x="0" y="0"/>
                </a:moveTo>
                <a:lnTo>
                  <a:pt x="1359130" y="0"/>
                </a:lnTo>
                <a:lnTo>
                  <a:pt x="1359130" y="1354033"/>
                </a:lnTo>
                <a:lnTo>
                  <a:pt x="0" y="1354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6"/>
          <p:cNvSpPr/>
          <p:nvPr/>
        </p:nvSpPr>
        <p:spPr>
          <a:xfrm flipH="1">
            <a:off x="1543026" y="6105817"/>
            <a:ext cx="1240029" cy="1326234"/>
          </a:xfrm>
          <a:custGeom>
            <a:avLst/>
            <a:gdLst/>
            <a:ahLst/>
            <a:cxnLst/>
            <a:rect l="l" t="t" r="r" b="b"/>
            <a:pathLst>
              <a:path w="1240029" h="1326234" extrusionOk="0">
                <a:moveTo>
                  <a:pt x="1240029" y="0"/>
                </a:moveTo>
                <a:lnTo>
                  <a:pt x="0" y="0"/>
                </a:lnTo>
                <a:lnTo>
                  <a:pt x="0" y="1326234"/>
                </a:lnTo>
                <a:lnTo>
                  <a:pt x="1240029" y="1326234"/>
                </a:lnTo>
                <a:lnTo>
                  <a:pt x="124002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1258172" y="8065831"/>
            <a:ext cx="1548482" cy="1471058"/>
          </a:xfrm>
          <a:custGeom>
            <a:avLst/>
            <a:gdLst/>
            <a:ahLst/>
            <a:cxnLst/>
            <a:rect l="l" t="t" r="r" b="b"/>
            <a:pathLst>
              <a:path w="1548482" h="1471058" extrusionOk="0">
                <a:moveTo>
                  <a:pt x="0" y="0"/>
                </a:moveTo>
                <a:lnTo>
                  <a:pt x="1548483" y="0"/>
                </a:lnTo>
                <a:lnTo>
                  <a:pt x="1548483" y="1471058"/>
                </a:lnTo>
                <a:lnTo>
                  <a:pt x="0" y="1471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1475852" y="2705350"/>
            <a:ext cx="1113124" cy="1170169"/>
          </a:xfrm>
          <a:custGeom>
            <a:avLst/>
            <a:gdLst/>
            <a:ahLst/>
            <a:cxnLst/>
            <a:rect l="l" t="t" r="r" b="b"/>
            <a:pathLst>
              <a:path w="1113124" h="1170169" extrusionOk="0">
                <a:moveTo>
                  <a:pt x="0" y="0"/>
                </a:moveTo>
                <a:lnTo>
                  <a:pt x="1113123" y="0"/>
                </a:lnTo>
                <a:lnTo>
                  <a:pt x="1113123" y="1170169"/>
                </a:lnTo>
                <a:lnTo>
                  <a:pt x="0" y="1170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9383426" y="2527130"/>
            <a:ext cx="1083719" cy="1123127"/>
          </a:xfrm>
          <a:custGeom>
            <a:avLst/>
            <a:gdLst/>
            <a:ahLst/>
            <a:cxnLst/>
            <a:rect l="l" t="t" r="r" b="b"/>
            <a:pathLst>
              <a:path w="1083719" h="1123127" extrusionOk="0">
                <a:moveTo>
                  <a:pt x="0" y="0"/>
                </a:moveTo>
                <a:lnTo>
                  <a:pt x="1083720" y="0"/>
                </a:lnTo>
                <a:lnTo>
                  <a:pt x="1083720" y="1123128"/>
                </a:lnTo>
                <a:lnTo>
                  <a:pt x="0" y="1123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6"/>
          <p:cNvSpPr/>
          <p:nvPr/>
        </p:nvSpPr>
        <p:spPr>
          <a:xfrm>
            <a:off x="8870277" y="4762208"/>
            <a:ext cx="1959802" cy="1112188"/>
          </a:xfrm>
          <a:custGeom>
            <a:avLst/>
            <a:gdLst/>
            <a:ahLst/>
            <a:cxnLst/>
            <a:rect l="l" t="t" r="r" b="b"/>
            <a:pathLst>
              <a:path w="1959802" h="1112188" extrusionOk="0">
                <a:moveTo>
                  <a:pt x="0" y="0"/>
                </a:moveTo>
                <a:lnTo>
                  <a:pt x="1959803" y="0"/>
                </a:lnTo>
                <a:lnTo>
                  <a:pt x="1959803" y="1112188"/>
                </a:lnTo>
                <a:lnTo>
                  <a:pt x="0" y="1112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/>
          <p:nvPr/>
        </p:nvSpPr>
        <p:spPr>
          <a:xfrm>
            <a:off x="9134475" y="6378457"/>
            <a:ext cx="1535377" cy="1404870"/>
          </a:xfrm>
          <a:custGeom>
            <a:avLst/>
            <a:gdLst/>
            <a:ahLst/>
            <a:cxnLst/>
            <a:rect l="l" t="t" r="r" b="b"/>
            <a:pathLst>
              <a:path w="1535377" h="1404870" extrusionOk="0">
                <a:moveTo>
                  <a:pt x="0" y="0"/>
                </a:moveTo>
                <a:lnTo>
                  <a:pt x="1535377" y="0"/>
                </a:lnTo>
                <a:lnTo>
                  <a:pt x="1535377" y="1404869"/>
                </a:lnTo>
                <a:lnTo>
                  <a:pt x="0" y="140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9196169" y="8150764"/>
            <a:ext cx="1458233" cy="1654733"/>
          </a:xfrm>
          <a:custGeom>
            <a:avLst/>
            <a:gdLst/>
            <a:ahLst/>
            <a:cxnLst/>
            <a:rect l="l" t="t" r="r" b="b"/>
            <a:pathLst>
              <a:path w="1458233" h="1654733" extrusionOk="0">
                <a:moveTo>
                  <a:pt x="0" y="0"/>
                </a:moveTo>
                <a:lnTo>
                  <a:pt x="1458234" y="0"/>
                </a:lnTo>
                <a:lnTo>
                  <a:pt x="1458234" y="1654733"/>
                </a:lnTo>
                <a:lnTo>
                  <a:pt x="0" y="1654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2782652" y="181550"/>
            <a:ext cx="12722700" cy="19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86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WHEN RECORDING YOUR VIDEO,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86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PLEASE REMEMBER TO: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4" name="Google Shape;374;p16"/>
          <p:cNvSpPr txBox="1"/>
          <p:nvPr/>
        </p:nvSpPr>
        <p:spPr>
          <a:xfrm>
            <a:off x="2936199" y="2638675"/>
            <a:ext cx="5332176" cy="14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the discussion session, e.g. “</a:t>
            </a:r>
            <a:r>
              <a:rPr lang="en-US" sz="268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Today, we are recording group discussion video 1</a:t>
            </a: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375" name="Google Shape;375;p16"/>
          <p:cNvSpPr txBox="1"/>
          <p:nvPr/>
        </p:nvSpPr>
        <p:spPr>
          <a:xfrm>
            <a:off x="2936199" y="4863081"/>
            <a:ext cx="5332176" cy="4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 clearly and loudly</a:t>
            </a:r>
            <a:endParaRPr/>
          </a:p>
        </p:txBody>
      </p:sp>
      <p:sp>
        <p:nvSpPr>
          <p:cNvPr id="376" name="Google Shape;376;p16"/>
          <p:cNvSpPr txBox="1"/>
          <p:nvPr/>
        </p:nvSpPr>
        <p:spPr>
          <a:xfrm>
            <a:off x="2936199" y="6593740"/>
            <a:ext cx="5332176" cy="4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part actively</a:t>
            </a:r>
            <a:endParaRPr/>
          </a:p>
        </p:txBody>
      </p:sp>
      <p:sp>
        <p:nvSpPr>
          <p:cNvPr id="377" name="Google Shape;377;p16"/>
          <p:cNvSpPr txBox="1"/>
          <p:nvPr/>
        </p:nvSpPr>
        <p:spPr>
          <a:xfrm>
            <a:off x="2936199" y="8053877"/>
            <a:ext cx="5332176" cy="14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 yourself at the beginning of each video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10877705" y="2426209"/>
            <a:ext cx="4630092" cy="238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there is no background noise that may affect the clarity of your voice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/>
        </p:nvSpPr>
        <p:spPr>
          <a:xfrm>
            <a:off x="10877705" y="4590758"/>
            <a:ext cx="4630092" cy="14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all group members appear on the same screen throughout the recording.</a:t>
            </a:r>
            <a:endParaRPr/>
          </a:p>
        </p:txBody>
      </p:sp>
      <p:sp>
        <p:nvSpPr>
          <p:cNvPr id="380" name="Google Shape;380;p16"/>
          <p:cNvSpPr txBox="1"/>
          <p:nvPr/>
        </p:nvSpPr>
        <p:spPr>
          <a:xfrm>
            <a:off x="10877705" y="6412185"/>
            <a:ext cx="4630092" cy="14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the name(s) of any group members who is/are absent</a:t>
            </a:r>
            <a:endParaRPr/>
          </a:p>
        </p:txBody>
      </p:sp>
      <p:sp>
        <p:nvSpPr>
          <p:cNvPr id="381" name="Google Shape;381;p16"/>
          <p:cNvSpPr txBox="1"/>
          <p:nvPr/>
        </p:nvSpPr>
        <p:spPr>
          <a:xfrm>
            <a:off x="10849130" y="8377206"/>
            <a:ext cx="4630092" cy="9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to the time-frame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for each video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/>
          <p:nvPr/>
        </p:nvSpPr>
        <p:spPr>
          <a:xfrm>
            <a:off x="6007006" y="2319875"/>
            <a:ext cx="11381310" cy="6442868"/>
          </a:xfrm>
          <a:custGeom>
            <a:avLst/>
            <a:gdLst/>
            <a:ahLst/>
            <a:cxnLst/>
            <a:rect l="l" t="t" r="r" b="b"/>
            <a:pathLst>
              <a:path w="11381310" h="6442868" extrusionOk="0">
                <a:moveTo>
                  <a:pt x="0" y="0"/>
                </a:moveTo>
                <a:lnTo>
                  <a:pt x="11381310" y="0"/>
                </a:lnTo>
                <a:lnTo>
                  <a:pt x="11381310" y="6442868"/>
                </a:lnTo>
                <a:lnTo>
                  <a:pt x="0" y="6442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17"/>
          <p:cNvGrpSpPr/>
          <p:nvPr/>
        </p:nvGrpSpPr>
        <p:grpSpPr>
          <a:xfrm>
            <a:off x="523323" y="2363892"/>
            <a:ext cx="4725086" cy="1887645"/>
            <a:chOff x="0" y="-38100"/>
            <a:chExt cx="1244467" cy="497158"/>
          </a:xfrm>
        </p:grpSpPr>
        <p:sp>
          <p:nvSpPr>
            <p:cNvPr id="388" name="Google Shape;388;p17"/>
            <p:cNvSpPr/>
            <p:nvPr/>
          </p:nvSpPr>
          <p:spPr>
            <a:xfrm>
              <a:off x="0" y="0"/>
              <a:ext cx="1244467" cy="459057"/>
            </a:xfrm>
            <a:custGeom>
              <a:avLst/>
              <a:gdLst/>
              <a:ahLst/>
              <a:cxnLst/>
              <a:rect l="l" t="t" r="r" b="b"/>
              <a:pathLst>
                <a:path w="1244467" h="459057" extrusionOk="0">
                  <a:moveTo>
                    <a:pt x="16385" y="0"/>
                  </a:moveTo>
                  <a:lnTo>
                    <a:pt x="1228082" y="0"/>
                  </a:lnTo>
                  <a:cubicBezTo>
                    <a:pt x="1232428" y="0"/>
                    <a:pt x="1236595" y="1726"/>
                    <a:pt x="1239668" y="4799"/>
                  </a:cubicBezTo>
                  <a:cubicBezTo>
                    <a:pt x="1242741" y="7872"/>
                    <a:pt x="1244467" y="12039"/>
                    <a:pt x="1244467" y="16385"/>
                  </a:cubicBezTo>
                  <a:lnTo>
                    <a:pt x="1244467" y="442673"/>
                  </a:lnTo>
                  <a:cubicBezTo>
                    <a:pt x="1244467" y="447018"/>
                    <a:pt x="1242741" y="451186"/>
                    <a:pt x="1239668" y="454259"/>
                  </a:cubicBezTo>
                  <a:cubicBezTo>
                    <a:pt x="1236595" y="457331"/>
                    <a:pt x="1232428" y="459057"/>
                    <a:pt x="1228082" y="459057"/>
                  </a:cubicBezTo>
                  <a:lnTo>
                    <a:pt x="16385" y="459057"/>
                  </a:lnTo>
                  <a:cubicBezTo>
                    <a:pt x="12039" y="459057"/>
                    <a:pt x="7872" y="457331"/>
                    <a:pt x="4799" y="454259"/>
                  </a:cubicBezTo>
                  <a:cubicBezTo>
                    <a:pt x="1726" y="451186"/>
                    <a:pt x="0" y="447018"/>
                    <a:pt x="0" y="442673"/>
                  </a:cubicBezTo>
                  <a:lnTo>
                    <a:pt x="0" y="16385"/>
                  </a:lnTo>
                  <a:cubicBezTo>
                    <a:pt x="0" y="12039"/>
                    <a:pt x="1726" y="7872"/>
                    <a:pt x="4799" y="4799"/>
                  </a:cubicBezTo>
                  <a:cubicBezTo>
                    <a:pt x="7872" y="1726"/>
                    <a:pt x="12039" y="0"/>
                    <a:pt x="16385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0" y="-38100"/>
              <a:ext cx="1244467" cy="49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17"/>
          <p:cNvGrpSpPr/>
          <p:nvPr/>
        </p:nvGrpSpPr>
        <p:grpSpPr>
          <a:xfrm>
            <a:off x="475825" y="5753424"/>
            <a:ext cx="4820111" cy="2912245"/>
            <a:chOff x="0" y="-38100"/>
            <a:chExt cx="1269486" cy="706187"/>
          </a:xfrm>
        </p:grpSpPr>
        <p:sp>
          <p:nvSpPr>
            <p:cNvPr id="391" name="Google Shape;391;p17"/>
            <p:cNvSpPr/>
            <p:nvPr/>
          </p:nvSpPr>
          <p:spPr>
            <a:xfrm>
              <a:off x="0" y="0"/>
              <a:ext cx="1269486" cy="668087"/>
            </a:xfrm>
            <a:custGeom>
              <a:avLst/>
              <a:gdLst/>
              <a:ahLst/>
              <a:cxnLst/>
              <a:rect l="l" t="t" r="r" b="b"/>
              <a:pathLst>
                <a:path w="1269486" h="668087" extrusionOk="0">
                  <a:moveTo>
                    <a:pt x="16062" y="0"/>
                  </a:moveTo>
                  <a:lnTo>
                    <a:pt x="1253424" y="0"/>
                  </a:lnTo>
                  <a:cubicBezTo>
                    <a:pt x="1262295" y="0"/>
                    <a:pt x="1269486" y="7191"/>
                    <a:pt x="1269486" y="16062"/>
                  </a:cubicBezTo>
                  <a:lnTo>
                    <a:pt x="1269486" y="652025"/>
                  </a:lnTo>
                  <a:cubicBezTo>
                    <a:pt x="1269486" y="660896"/>
                    <a:pt x="1262295" y="668087"/>
                    <a:pt x="1253424" y="668087"/>
                  </a:cubicBezTo>
                  <a:lnTo>
                    <a:pt x="16062" y="668087"/>
                  </a:lnTo>
                  <a:cubicBezTo>
                    <a:pt x="7191" y="668087"/>
                    <a:pt x="0" y="660896"/>
                    <a:pt x="0" y="652025"/>
                  </a:cubicBezTo>
                  <a:lnTo>
                    <a:pt x="0" y="16062"/>
                  </a:lnTo>
                  <a:cubicBezTo>
                    <a:pt x="0" y="7191"/>
                    <a:pt x="7191" y="0"/>
                    <a:pt x="160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0" y="-38100"/>
              <a:ext cx="1269486" cy="70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7"/>
          <p:cNvSpPr/>
          <p:nvPr/>
        </p:nvSpPr>
        <p:spPr>
          <a:xfrm>
            <a:off x="1379551" y="4625254"/>
            <a:ext cx="3012629" cy="1272836"/>
          </a:xfrm>
          <a:custGeom>
            <a:avLst/>
            <a:gdLst/>
            <a:ahLst/>
            <a:cxnLst/>
            <a:rect l="l" t="t" r="r" b="b"/>
            <a:pathLst>
              <a:path w="3012629" h="1272836" extrusionOk="0">
                <a:moveTo>
                  <a:pt x="0" y="0"/>
                </a:moveTo>
                <a:lnTo>
                  <a:pt x="3012629" y="0"/>
                </a:lnTo>
                <a:lnTo>
                  <a:pt x="3012629" y="1272836"/>
                </a:lnTo>
                <a:lnTo>
                  <a:pt x="0" y="1272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2153625" y="392900"/>
            <a:ext cx="143085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GROUP DISCUSSION VIDEO</a:t>
            </a:r>
            <a:endParaRPr sz="85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743782" y="2655456"/>
            <a:ext cx="4201077" cy="142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Ensure that everyone appears on the screen throughout the discussion. </a:t>
            </a:r>
            <a:endParaRPr/>
          </a:p>
        </p:txBody>
      </p:sp>
      <p:sp>
        <p:nvSpPr>
          <p:cNvPr id="396" name="Google Shape;396;p17"/>
          <p:cNvSpPr txBox="1"/>
          <p:nvPr/>
        </p:nvSpPr>
        <p:spPr>
          <a:xfrm>
            <a:off x="570825" y="5943150"/>
            <a:ext cx="4630200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(Do not submit an individual video recording or a video which is merged as a group video recording from</a:t>
            </a:r>
            <a:br>
              <a:rPr lang="en-US" sz="2680">
                <a:solidFill>
                  <a:srgbClr val="FFFFFF"/>
                </a:solidFill>
              </a:rPr>
            </a:br>
            <a:r>
              <a:rPr lang="en-US" sz="26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individual videos)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8"/>
          <p:cNvGrpSpPr/>
          <p:nvPr/>
        </p:nvGrpSpPr>
        <p:grpSpPr>
          <a:xfrm>
            <a:off x="6132425" y="2750474"/>
            <a:ext cx="10040617" cy="2765640"/>
            <a:chOff x="0" y="-38100"/>
            <a:chExt cx="2644425" cy="661969"/>
          </a:xfrm>
        </p:grpSpPr>
        <p:sp>
          <p:nvSpPr>
            <p:cNvPr id="402" name="Google Shape;402;p18"/>
            <p:cNvSpPr/>
            <p:nvPr/>
          </p:nvSpPr>
          <p:spPr>
            <a:xfrm>
              <a:off x="0" y="0"/>
              <a:ext cx="2644425" cy="623869"/>
            </a:xfrm>
            <a:custGeom>
              <a:avLst/>
              <a:gdLst/>
              <a:ahLst/>
              <a:cxnLst/>
              <a:rect l="l" t="t" r="r" b="b"/>
              <a:pathLst>
                <a:path w="2644425" h="623869" extrusionOk="0">
                  <a:moveTo>
                    <a:pt x="7711" y="0"/>
                  </a:moveTo>
                  <a:lnTo>
                    <a:pt x="2636714" y="0"/>
                  </a:lnTo>
                  <a:cubicBezTo>
                    <a:pt x="2638759" y="0"/>
                    <a:pt x="2640721" y="812"/>
                    <a:pt x="2642167" y="2258"/>
                  </a:cubicBezTo>
                  <a:cubicBezTo>
                    <a:pt x="2643613" y="3704"/>
                    <a:pt x="2644425" y="5666"/>
                    <a:pt x="2644425" y="7711"/>
                  </a:cubicBezTo>
                  <a:lnTo>
                    <a:pt x="2644425" y="616159"/>
                  </a:lnTo>
                  <a:cubicBezTo>
                    <a:pt x="2644425" y="620417"/>
                    <a:pt x="2640973" y="623869"/>
                    <a:pt x="2636714" y="623869"/>
                  </a:cubicBezTo>
                  <a:lnTo>
                    <a:pt x="7711" y="623869"/>
                  </a:lnTo>
                  <a:cubicBezTo>
                    <a:pt x="3452" y="623869"/>
                    <a:pt x="0" y="620417"/>
                    <a:pt x="0" y="616159"/>
                  </a:cubicBezTo>
                  <a:lnTo>
                    <a:pt x="0" y="7711"/>
                  </a:lnTo>
                  <a:cubicBezTo>
                    <a:pt x="0" y="3452"/>
                    <a:pt x="3452" y="0"/>
                    <a:pt x="7711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 txBox="1"/>
            <p:nvPr/>
          </p:nvSpPr>
          <p:spPr>
            <a:xfrm>
              <a:off x="0" y="-38100"/>
              <a:ext cx="2644425" cy="661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8"/>
          <p:cNvSpPr/>
          <p:nvPr/>
        </p:nvSpPr>
        <p:spPr>
          <a:xfrm>
            <a:off x="552450" y="4114800"/>
            <a:ext cx="3922887" cy="2765635"/>
          </a:xfrm>
          <a:custGeom>
            <a:avLst/>
            <a:gdLst/>
            <a:ahLst/>
            <a:cxnLst/>
            <a:rect l="l" t="t" r="r" b="b"/>
            <a:pathLst>
              <a:path w="3922887" h="2765635" extrusionOk="0">
                <a:moveTo>
                  <a:pt x="0" y="0"/>
                </a:moveTo>
                <a:lnTo>
                  <a:pt x="3922887" y="0"/>
                </a:lnTo>
                <a:lnTo>
                  <a:pt x="3922887" y="2765635"/>
                </a:lnTo>
                <a:lnTo>
                  <a:pt x="0" y="2765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18"/>
          <p:cNvGrpSpPr/>
          <p:nvPr/>
        </p:nvGrpSpPr>
        <p:grpSpPr>
          <a:xfrm>
            <a:off x="6133500" y="5924925"/>
            <a:ext cx="10039763" cy="3464294"/>
            <a:chOff x="0" y="-38100"/>
            <a:chExt cx="2644200" cy="717988"/>
          </a:xfrm>
        </p:grpSpPr>
        <p:sp>
          <p:nvSpPr>
            <p:cNvPr id="406" name="Google Shape;406;p18"/>
            <p:cNvSpPr/>
            <p:nvPr/>
          </p:nvSpPr>
          <p:spPr>
            <a:xfrm>
              <a:off x="0" y="-1"/>
              <a:ext cx="2644144" cy="679890"/>
            </a:xfrm>
            <a:custGeom>
              <a:avLst/>
              <a:gdLst/>
              <a:ahLst/>
              <a:cxnLst/>
              <a:rect l="l" t="t" r="r" b="b"/>
              <a:pathLst>
                <a:path w="2644144" h="772602" extrusionOk="0">
                  <a:moveTo>
                    <a:pt x="7711" y="0"/>
                  </a:moveTo>
                  <a:lnTo>
                    <a:pt x="2636432" y="0"/>
                  </a:lnTo>
                  <a:cubicBezTo>
                    <a:pt x="2640691" y="0"/>
                    <a:pt x="2644144" y="3453"/>
                    <a:pt x="2644144" y="7711"/>
                  </a:cubicBezTo>
                  <a:lnTo>
                    <a:pt x="2644144" y="764891"/>
                  </a:lnTo>
                  <a:cubicBezTo>
                    <a:pt x="2644144" y="769149"/>
                    <a:pt x="2640691" y="772602"/>
                    <a:pt x="2636432" y="772602"/>
                  </a:cubicBezTo>
                  <a:lnTo>
                    <a:pt x="7711" y="772602"/>
                  </a:lnTo>
                  <a:cubicBezTo>
                    <a:pt x="3453" y="772602"/>
                    <a:pt x="0" y="769149"/>
                    <a:pt x="0" y="764891"/>
                  </a:cubicBezTo>
                  <a:lnTo>
                    <a:pt x="0" y="7711"/>
                  </a:lnTo>
                  <a:cubicBezTo>
                    <a:pt x="0" y="3453"/>
                    <a:pt x="3453" y="0"/>
                    <a:pt x="7711" y="0"/>
                  </a:cubicBezTo>
                  <a:close/>
                </a:path>
              </a:pathLst>
            </a:custGeom>
            <a:solidFill>
              <a:srgbClr val="CB6C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>
              <a:off x="0" y="-38100"/>
              <a:ext cx="2644200" cy="7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18"/>
          <p:cNvSpPr/>
          <p:nvPr/>
        </p:nvSpPr>
        <p:spPr>
          <a:xfrm>
            <a:off x="4953101" y="3566171"/>
            <a:ext cx="922017" cy="922017"/>
          </a:xfrm>
          <a:custGeom>
            <a:avLst/>
            <a:gdLst/>
            <a:ahLst/>
            <a:cxnLst/>
            <a:rect l="l" t="t" r="r" b="b"/>
            <a:pathLst>
              <a:path w="922017" h="922017" extrusionOk="0">
                <a:moveTo>
                  <a:pt x="0" y="0"/>
                </a:moveTo>
                <a:lnTo>
                  <a:pt x="922017" y="0"/>
                </a:lnTo>
                <a:lnTo>
                  <a:pt x="922017" y="922017"/>
                </a:lnTo>
                <a:lnTo>
                  <a:pt x="0" y="922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4951587" y="6791734"/>
            <a:ext cx="922017" cy="922017"/>
          </a:xfrm>
          <a:custGeom>
            <a:avLst/>
            <a:gdLst/>
            <a:ahLst/>
            <a:cxnLst/>
            <a:rect l="l" t="t" r="r" b="b"/>
            <a:pathLst>
              <a:path w="922017" h="922017" extrusionOk="0">
                <a:moveTo>
                  <a:pt x="0" y="0"/>
                </a:moveTo>
                <a:lnTo>
                  <a:pt x="922017" y="0"/>
                </a:lnTo>
                <a:lnTo>
                  <a:pt x="922017" y="922017"/>
                </a:lnTo>
                <a:lnTo>
                  <a:pt x="0" y="922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13847015" y="3328109"/>
            <a:ext cx="2151800" cy="1395980"/>
          </a:xfrm>
          <a:custGeom>
            <a:avLst/>
            <a:gdLst/>
            <a:ahLst/>
            <a:cxnLst/>
            <a:rect l="l" t="t" r="r" b="b"/>
            <a:pathLst>
              <a:path w="2151800" h="1395980" extrusionOk="0">
                <a:moveTo>
                  <a:pt x="0" y="0"/>
                </a:moveTo>
                <a:lnTo>
                  <a:pt x="2151800" y="0"/>
                </a:lnTo>
                <a:lnTo>
                  <a:pt x="2151800" y="1395980"/>
                </a:lnTo>
                <a:lnTo>
                  <a:pt x="0" y="1395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13187189" y="6951659"/>
            <a:ext cx="2794016" cy="1253814"/>
          </a:xfrm>
          <a:custGeom>
            <a:avLst/>
            <a:gdLst/>
            <a:ahLst/>
            <a:cxnLst/>
            <a:rect l="l" t="t" r="r" b="b"/>
            <a:pathLst>
              <a:path w="2794016" h="1253814" extrusionOk="0">
                <a:moveTo>
                  <a:pt x="0" y="0"/>
                </a:moveTo>
                <a:lnTo>
                  <a:pt x="2794015" y="0"/>
                </a:lnTo>
                <a:lnTo>
                  <a:pt x="2794015" y="1253815"/>
                </a:lnTo>
                <a:lnTo>
                  <a:pt x="0" y="1253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3864628" y="436003"/>
            <a:ext cx="105588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THE GROUP LEADER SHOULD</a:t>
            </a:r>
            <a:endParaRPr sz="85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6352883" y="3009900"/>
            <a:ext cx="7231136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the</a:t>
            </a:r>
            <a:r>
              <a:rPr lang="en-US" sz="3000" b="1">
                <a:solidFill>
                  <a:srgbClr val="FFE000"/>
                </a:solidFill>
                <a:latin typeface="Arial"/>
                <a:ea typeface="Arial"/>
                <a:cs typeface="Arial"/>
                <a:sym typeface="Arial"/>
              </a:rPr>
              <a:t> group discussion video and submission form</a:t>
            </a: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onto Google Drive via the submission link given by his/her instructor. </a:t>
            </a:r>
            <a:endParaRPr/>
          </a:p>
        </p:txBody>
      </p:sp>
      <p:sp>
        <p:nvSpPr>
          <p:cNvPr id="414" name="Google Shape;414;p18"/>
          <p:cNvSpPr txBox="1"/>
          <p:nvPr/>
        </p:nvSpPr>
        <p:spPr>
          <a:xfrm>
            <a:off x="6353951" y="6206967"/>
            <a:ext cx="6729048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 in a copy of the </a:t>
            </a:r>
            <a:r>
              <a:rPr lang="en-US" sz="3000" b="1">
                <a:solidFill>
                  <a:srgbClr val="FFE000"/>
                </a:solidFill>
                <a:latin typeface="Arial"/>
                <a:ea typeface="Arial"/>
                <a:cs typeface="Arial"/>
                <a:sym typeface="Arial"/>
              </a:rPr>
              <a:t>Submission Form via PutraBlast</a:t>
            </a: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before the submission deadline. Only ONE submission is required on Google Drive and PutraBlast each week.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24"/>
          <p:cNvGrpSpPr/>
          <p:nvPr/>
        </p:nvGrpSpPr>
        <p:grpSpPr>
          <a:xfrm>
            <a:off x="500500" y="1617425"/>
            <a:ext cx="14848393" cy="4818481"/>
            <a:chOff x="0" y="-38100"/>
            <a:chExt cx="3910662" cy="1196603"/>
          </a:xfrm>
        </p:grpSpPr>
        <p:sp>
          <p:nvSpPr>
            <p:cNvPr id="470" name="Google Shape;470;p24"/>
            <p:cNvSpPr/>
            <p:nvPr/>
          </p:nvSpPr>
          <p:spPr>
            <a:xfrm>
              <a:off x="0" y="0"/>
              <a:ext cx="3910662" cy="1158503"/>
            </a:xfrm>
            <a:custGeom>
              <a:avLst/>
              <a:gdLst/>
              <a:ahLst/>
              <a:cxnLst/>
              <a:rect l="l" t="t" r="r" b="b"/>
              <a:pathLst>
                <a:path w="3910662" h="1158503" extrusionOk="0">
                  <a:moveTo>
                    <a:pt x="5214" y="0"/>
                  </a:moveTo>
                  <a:lnTo>
                    <a:pt x="3905448" y="0"/>
                  </a:lnTo>
                  <a:cubicBezTo>
                    <a:pt x="3908328" y="0"/>
                    <a:pt x="3910662" y="2334"/>
                    <a:pt x="3910662" y="5214"/>
                  </a:cubicBezTo>
                  <a:lnTo>
                    <a:pt x="3910662" y="1153289"/>
                  </a:lnTo>
                  <a:cubicBezTo>
                    <a:pt x="3910662" y="1154672"/>
                    <a:pt x="3910113" y="1155998"/>
                    <a:pt x="3909135" y="1156976"/>
                  </a:cubicBezTo>
                  <a:cubicBezTo>
                    <a:pt x="3908157" y="1157954"/>
                    <a:pt x="3906831" y="1158503"/>
                    <a:pt x="3905448" y="1158503"/>
                  </a:cubicBezTo>
                  <a:lnTo>
                    <a:pt x="5214" y="1158503"/>
                  </a:lnTo>
                  <a:cubicBezTo>
                    <a:pt x="2334" y="1158503"/>
                    <a:pt x="0" y="1156169"/>
                    <a:pt x="0" y="1153289"/>
                  </a:cubicBezTo>
                  <a:lnTo>
                    <a:pt x="0" y="5214"/>
                  </a:lnTo>
                  <a:cubicBezTo>
                    <a:pt x="0" y="2334"/>
                    <a:pt x="2334" y="0"/>
                    <a:pt x="5214" y="0"/>
                  </a:cubicBezTo>
                  <a:close/>
                </a:path>
              </a:pathLst>
            </a:custGeom>
            <a:solidFill>
              <a:srgbClr val="FFFC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4"/>
            <p:cNvSpPr txBox="1"/>
            <p:nvPr/>
          </p:nvSpPr>
          <p:spPr>
            <a:xfrm>
              <a:off x="0" y="-38100"/>
              <a:ext cx="3910662" cy="1196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24"/>
          <p:cNvSpPr txBox="1"/>
          <p:nvPr/>
        </p:nvSpPr>
        <p:spPr>
          <a:xfrm>
            <a:off x="865865" y="1997243"/>
            <a:ext cx="13719791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80% and above</a:t>
            </a:r>
            <a:endParaRPr/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 </a:t>
            </a:r>
            <a:r>
              <a:rPr lang="en-US" sz="3000" b="1" i="0" u="none" strike="noStrike" cap="none">
                <a:solidFill>
                  <a:srgbClr val="FC0D2A"/>
                </a:solidFill>
                <a:latin typeface="Arial"/>
                <a:ea typeface="Arial"/>
                <a:cs typeface="Arial"/>
                <a:sym typeface="Arial"/>
              </a:rPr>
              <a:t>based on participation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group discussion/reflection videos. </a:t>
            </a:r>
            <a:endParaRPr/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are not required to sign any attendance forms.</a:t>
            </a:r>
            <a:endParaRPr/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-US" sz="3000" b="1" i="0" u="none" strike="noStrike" cap="none">
                <a:solidFill>
                  <a:srgbClr val="FC0D2A"/>
                </a:solidFill>
                <a:latin typeface="Arial"/>
                <a:ea typeface="Arial"/>
                <a:cs typeface="Arial"/>
                <a:sym typeface="Arial"/>
              </a:rPr>
              <a:t>must submit their MCs or excuse letters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(if any) if they fail to attend any of the group discussion sessions to avoid being awarded a zero for attendance. (Please contact your respective instructors on how to do this or come to CALC office).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24"/>
          <p:cNvGrpSpPr/>
          <p:nvPr/>
        </p:nvGrpSpPr>
        <p:grpSpPr>
          <a:xfrm>
            <a:off x="14505344" y="1147176"/>
            <a:ext cx="2887685" cy="1599378"/>
            <a:chOff x="0" y="-66675"/>
            <a:chExt cx="760543" cy="421236"/>
          </a:xfrm>
        </p:grpSpPr>
        <p:sp>
          <p:nvSpPr>
            <p:cNvPr id="474" name="Google Shape;474;p24"/>
            <p:cNvSpPr/>
            <p:nvPr/>
          </p:nvSpPr>
          <p:spPr>
            <a:xfrm>
              <a:off x="0" y="0"/>
              <a:ext cx="760543" cy="354561"/>
            </a:xfrm>
            <a:custGeom>
              <a:avLst/>
              <a:gdLst/>
              <a:ahLst/>
              <a:cxnLst/>
              <a:rect l="l" t="t" r="r" b="b"/>
              <a:pathLst>
                <a:path w="760543" h="354561" extrusionOk="0">
                  <a:moveTo>
                    <a:pt x="136732" y="0"/>
                  </a:moveTo>
                  <a:lnTo>
                    <a:pt x="623811" y="0"/>
                  </a:lnTo>
                  <a:cubicBezTo>
                    <a:pt x="699326" y="0"/>
                    <a:pt x="760543" y="61217"/>
                    <a:pt x="760543" y="136732"/>
                  </a:cubicBezTo>
                  <a:lnTo>
                    <a:pt x="760543" y="217829"/>
                  </a:lnTo>
                  <a:cubicBezTo>
                    <a:pt x="760543" y="254092"/>
                    <a:pt x="746137" y="288871"/>
                    <a:pt x="720495" y="314513"/>
                  </a:cubicBezTo>
                  <a:cubicBezTo>
                    <a:pt x="694853" y="340155"/>
                    <a:pt x="660074" y="354561"/>
                    <a:pt x="623811" y="354561"/>
                  </a:cubicBezTo>
                  <a:lnTo>
                    <a:pt x="136732" y="354561"/>
                  </a:lnTo>
                  <a:cubicBezTo>
                    <a:pt x="61217" y="354561"/>
                    <a:pt x="0" y="293344"/>
                    <a:pt x="0" y="217829"/>
                  </a:cubicBezTo>
                  <a:lnTo>
                    <a:pt x="0" y="136732"/>
                  </a:lnTo>
                  <a:cubicBezTo>
                    <a:pt x="0" y="61217"/>
                    <a:pt x="61217" y="0"/>
                    <a:pt x="136732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4"/>
            <p:cNvSpPr txBox="1"/>
            <p:nvPr/>
          </p:nvSpPr>
          <p:spPr>
            <a:xfrm>
              <a:off x="0" y="-66675"/>
              <a:ext cx="760543" cy="421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Attendance</a:t>
              </a:r>
              <a:endParaRPr/>
            </a:p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(100%)</a:t>
              </a:r>
              <a:endParaRPr/>
            </a:p>
          </p:txBody>
        </p:sp>
      </p:grpSp>
      <p:sp>
        <p:nvSpPr>
          <p:cNvPr id="476" name="Google Shape;476;p24"/>
          <p:cNvSpPr/>
          <p:nvPr/>
        </p:nvSpPr>
        <p:spPr>
          <a:xfrm>
            <a:off x="15082846" y="2902040"/>
            <a:ext cx="1732680" cy="2369477"/>
          </a:xfrm>
          <a:custGeom>
            <a:avLst/>
            <a:gdLst/>
            <a:ahLst/>
            <a:cxnLst/>
            <a:rect l="l" t="t" r="r" b="b"/>
            <a:pathLst>
              <a:path w="1732680" h="2369477" extrusionOk="0">
                <a:moveTo>
                  <a:pt x="0" y="0"/>
                </a:moveTo>
                <a:lnTo>
                  <a:pt x="1732680" y="0"/>
                </a:lnTo>
                <a:lnTo>
                  <a:pt x="1732680" y="2369477"/>
                </a:lnTo>
                <a:lnTo>
                  <a:pt x="0" y="2369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" name="Google Shape;477;p24"/>
          <p:cNvGrpSpPr/>
          <p:nvPr/>
        </p:nvGrpSpPr>
        <p:grpSpPr>
          <a:xfrm>
            <a:off x="500494" y="7039624"/>
            <a:ext cx="10406855" cy="1577334"/>
            <a:chOff x="0" y="-38100"/>
            <a:chExt cx="2740900" cy="415430"/>
          </a:xfrm>
        </p:grpSpPr>
        <p:sp>
          <p:nvSpPr>
            <p:cNvPr id="478" name="Google Shape;478;p24"/>
            <p:cNvSpPr/>
            <p:nvPr/>
          </p:nvSpPr>
          <p:spPr>
            <a:xfrm>
              <a:off x="0" y="0"/>
              <a:ext cx="2740900" cy="377330"/>
            </a:xfrm>
            <a:custGeom>
              <a:avLst/>
              <a:gdLst/>
              <a:ahLst/>
              <a:cxnLst/>
              <a:rect l="l" t="t" r="r" b="b"/>
              <a:pathLst>
                <a:path w="2740900" h="377330" extrusionOk="0">
                  <a:moveTo>
                    <a:pt x="7439" y="0"/>
                  </a:moveTo>
                  <a:lnTo>
                    <a:pt x="2733461" y="0"/>
                  </a:lnTo>
                  <a:cubicBezTo>
                    <a:pt x="2737570" y="0"/>
                    <a:pt x="2740900" y="3331"/>
                    <a:pt x="2740900" y="7439"/>
                  </a:cubicBezTo>
                  <a:lnTo>
                    <a:pt x="2740900" y="369890"/>
                  </a:lnTo>
                  <a:cubicBezTo>
                    <a:pt x="2740900" y="371863"/>
                    <a:pt x="2740116" y="373756"/>
                    <a:pt x="2738721" y="375151"/>
                  </a:cubicBezTo>
                  <a:cubicBezTo>
                    <a:pt x="2737326" y="376546"/>
                    <a:pt x="2735434" y="377330"/>
                    <a:pt x="2733461" y="377330"/>
                  </a:cubicBezTo>
                  <a:lnTo>
                    <a:pt x="7439" y="377330"/>
                  </a:lnTo>
                  <a:cubicBezTo>
                    <a:pt x="3331" y="377330"/>
                    <a:pt x="0" y="373999"/>
                    <a:pt x="0" y="369890"/>
                  </a:cubicBezTo>
                  <a:lnTo>
                    <a:pt x="0" y="7439"/>
                  </a:lnTo>
                  <a:cubicBezTo>
                    <a:pt x="0" y="3331"/>
                    <a:pt x="3331" y="0"/>
                    <a:pt x="7439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0" y="-38100"/>
              <a:ext cx="2740900" cy="415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24"/>
          <p:cNvGrpSpPr/>
          <p:nvPr/>
        </p:nvGrpSpPr>
        <p:grpSpPr>
          <a:xfrm>
            <a:off x="607333" y="6339219"/>
            <a:ext cx="5640715" cy="1045091"/>
            <a:chOff x="0" y="-66675"/>
            <a:chExt cx="1485620" cy="275251"/>
          </a:xfrm>
        </p:grpSpPr>
        <p:sp>
          <p:nvSpPr>
            <p:cNvPr id="481" name="Google Shape;481;p24"/>
            <p:cNvSpPr/>
            <p:nvPr/>
          </p:nvSpPr>
          <p:spPr>
            <a:xfrm>
              <a:off x="0" y="0"/>
              <a:ext cx="1485620" cy="208576"/>
            </a:xfrm>
            <a:custGeom>
              <a:avLst/>
              <a:gdLst/>
              <a:ahLst/>
              <a:cxnLst/>
              <a:rect l="l" t="t" r="r" b="b"/>
              <a:pathLst>
                <a:path w="1485620" h="208576" extrusionOk="0">
                  <a:moveTo>
                    <a:pt x="69998" y="0"/>
                  </a:moveTo>
                  <a:lnTo>
                    <a:pt x="1415623" y="0"/>
                  </a:lnTo>
                  <a:cubicBezTo>
                    <a:pt x="1454281" y="0"/>
                    <a:pt x="1485620" y="31339"/>
                    <a:pt x="1485620" y="69998"/>
                  </a:cubicBezTo>
                  <a:lnTo>
                    <a:pt x="1485620" y="138578"/>
                  </a:lnTo>
                  <a:cubicBezTo>
                    <a:pt x="1485620" y="177236"/>
                    <a:pt x="1454281" y="208576"/>
                    <a:pt x="1415623" y="208576"/>
                  </a:cubicBezTo>
                  <a:lnTo>
                    <a:pt x="69998" y="208576"/>
                  </a:lnTo>
                  <a:cubicBezTo>
                    <a:pt x="31339" y="208576"/>
                    <a:pt x="0" y="177236"/>
                    <a:pt x="0" y="138578"/>
                  </a:cubicBezTo>
                  <a:lnTo>
                    <a:pt x="0" y="69998"/>
                  </a:lnTo>
                  <a:cubicBezTo>
                    <a:pt x="0" y="31339"/>
                    <a:pt x="31339" y="0"/>
                    <a:pt x="69998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4"/>
            <p:cNvSpPr txBox="1"/>
            <p:nvPr/>
          </p:nvSpPr>
          <p:spPr>
            <a:xfrm>
              <a:off x="0" y="-66675"/>
              <a:ext cx="1485620" cy="275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Task completion (100%)</a:t>
              </a:r>
              <a:endParaRPr/>
            </a:p>
          </p:txBody>
        </p:sp>
      </p:grpSp>
      <p:sp>
        <p:nvSpPr>
          <p:cNvPr id="483" name="Google Shape;483;p24"/>
          <p:cNvSpPr/>
          <p:nvPr/>
        </p:nvSpPr>
        <p:spPr>
          <a:xfrm>
            <a:off x="8188515" y="7943255"/>
            <a:ext cx="1447410" cy="1347407"/>
          </a:xfrm>
          <a:custGeom>
            <a:avLst/>
            <a:gdLst/>
            <a:ahLst/>
            <a:cxnLst/>
            <a:rect l="l" t="t" r="r" b="b"/>
            <a:pathLst>
              <a:path w="1447410" h="1347407" extrusionOk="0">
                <a:moveTo>
                  <a:pt x="0" y="0"/>
                </a:moveTo>
                <a:lnTo>
                  <a:pt x="1447410" y="0"/>
                </a:lnTo>
                <a:lnTo>
                  <a:pt x="1447410" y="1347407"/>
                </a:lnTo>
                <a:lnTo>
                  <a:pt x="0" y="1347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4"/>
          <p:cNvSpPr/>
          <p:nvPr/>
        </p:nvSpPr>
        <p:spPr>
          <a:xfrm>
            <a:off x="10125501" y="6788318"/>
            <a:ext cx="1772811" cy="1223239"/>
          </a:xfrm>
          <a:custGeom>
            <a:avLst/>
            <a:gdLst/>
            <a:ahLst/>
            <a:cxnLst/>
            <a:rect l="l" t="t" r="r" b="b"/>
            <a:pathLst>
              <a:path w="1772811" h="1223239" extrusionOk="0">
                <a:moveTo>
                  <a:pt x="0" y="0"/>
                </a:moveTo>
                <a:lnTo>
                  <a:pt x="1772811" y="0"/>
                </a:lnTo>
                <a:lnTo>
                  <a:pt x="1772811" y="1223239"/>
                </a:lnTo>
                <a:lnTo>
                  <a:pt x="0" y="1223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4"/>
          <p:cNvGrpSpPr/>
          <p:nvPr/>
        </p:nvGrpSpPr>
        <p:grpSpPr>
          <a:xfrm>
            <a:off x="12635271" y="6182736"/>
            <a:ext cx="5427037" cy="1645167"/>
            <a:chOff x="0" y="-66675"/>
            <a:chExt cx="1429343" cy="433295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1429343" cy="366620"/>
            </a:xfrm>
            <a:custGeom>
              <a:avLst/>
              <a:gdLst/>
              <a:ahLst/>
              <a:cxnLst/>
              <a:rect l="l" t="t" r="r" b="b"/>
              <a:pathLst>
                <a:path w="1429343" h="366620" extrusionOk="0">
                  <a:moveTo>
                    <a:pt x="14265" y="0"/>
                  </a:moveTo>
                  <a:lnTo>
                    <a:pt x="1415078" y="0"/>
                  </a:lnTo>
                  <a:cubicBezTo>
                    <a:pt x="1422956" y="0"/>
                    <a:pt x="1429343" y="6387"/>
                    <a:pt x="1429343" y="14265"/>
                  </a:cubicBezTo>
                  <a:lnTo>
                    <a:pt x="1429343" y="352355"/>
                  </a:lnTo>
                  <a:cubicBezTo>
                    <a:pt x="1429343" y="356138"/>
                    <a:pt x="1427840" y="359766"/>
                    <a:pt x="1425165" y="362442"/>
                  </a:cubicBezTo>
                  <a:cubicBezTo>
                    <a:pt x="1422490" y="365117"/>
                    <a:pt x="1418861" y="366620"/>
                    <a:pt x="1415078" y="366620"/>
                  </a:cubicBezTo>
                  <a:lnTo>
                    <a:pt x="14265" y="366620"/>
                  </a:lnTo>
                  <a:cubicBezTo>
                    <a:pt x="6387" y="366620"/>
                    <a:pt x="0" y="360233"/>
                    <a:pt x="0" y="352355"/>
                  </a:cubicBezTo>
                  <a:lnTo>
                    <a:pt x="0" y="14265"/>
                  </a:lnTo>
                  <a:cubicBezTo>
                    <a:pt x="0" y="6387"/>
                    <a:pt x="6387" y="0"/>
                    <a:pt x="14265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66675"/>
              <a:ext cx="1429343" cy="433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100% + 100% /2 = 100% (M or TM)</a:t>
              </a:r>
              <a:endParaRPr/>
            </a:p>
          </p:txBody>
        </p:sp>
      </p:grpSp>
      <p:grpSp>
        <p:nvGrpSpPr>
          <p:cNvPr id="488" name="Google Shape;488;p24"/>
          <p:cNvGrpSpPr/>
          <p:nvPr/>
        </p:nvGrpSpPr>
        <p:grpSpPr>
          <a:xfrm>
            <a:off x="13337355" y="8207478"/>
            <a:ext cx="4624029" cy="1645167"/>
            <a:chOff x="0" y="-66675"/>
            <a:chExt cx="1217851" cy="433295"/>
          </a:xfrm>
        </p:grpSpPr>
        <p:sp>
          <p:nvSpPr>
            <p:cNvPr id="489" name="Google Shape;489;p24"/>
            <p:cNvSpPr/>
            <p:nvPr/>
          </p:nvSpPr>
          <p:spPr>
            <a:xfrm>
              <a:off x="0" y="0"/>
              <a:ext cx="1217851" cy="366620"/>
            </a:xfrm>
            <a:custGeom>
              <a:avLst/>
              <a:gdLst/>
              <a:ahLst/>
              <a:cxnLst/>
              <a:rect l="l" t="t" r="r" b="b"/>
              <a:pathLst>
                <a:path w="1217851" h="366620" extrusionOk="0">
                  <a:moveTo>
                    <a:pt x="16743" y="0"/>
                  </a:moveTo>
                  <a:lnTo>
                    <a:pt x="1201108" y="0"/>
                  </a:lnTo>
                  <a:cubicBezTo>
                    <a:pt x="1205549" y="0"/>
                    <a:pt x="1209808" y="1764"/>
                    <a:pt x="1212947" y="4904"/>
                  </a:cubicBezTo>
                  <a:cubicBezTo>
                    <a:pt x="1216087" y="8044"/>
                    <a:pt x="1217851" y="12302"/>
                    <a:pt x="1217851" y="16743"/>
                  </a:cubicBezTo>
                  <a:lnTo>
                    <a:pt x="1217851" y="349877"/>
                  </a:lnTo>
                  <a:cubicBezTo>
                    <a:pt x="1217851" y="354318"/>
                    <a:pt x="1216087" y="358576"/>
                    <a:pt x="1212947" y="361716"/>
                  </a:cubicBezTo>
                  <a:cubicBezTo>
                    <a:pt x="1209808" y="364856"/>
                    <a:pt x="1205549" y="366620"/>
                    <a:pt x="1201108" y="366620"/>
                  </a:cubicBezTo>
                  <a:lnTo>
                    <a:pt x="16743" y="366620"/>
                  </a:lnTo>
                  <a:cubicBezTo>
                    <a:pt x="12302" y="366620"/>
                    <a:pt x="8044" y="364856"/>
                    <a:pt x="4904" y="361716"/>
                  </a:cubicBezTo>
                  <a:cubicBezTo>
                    <a:pt x="1764" y="358576"/>
                    <a:pt x="0" y="354318"/>
                    <a:pt x="0" y="349877"/>
                  </a:cubicBezTo>
                  <a:lnTo>
                    <a:pt x="0" y="16743"/>
                  </a:lnTo>
                  <a:cubicBezTo>
                    <a:pt x="0" y="12302"/>
                    <a:pt x="1764" y="8044"/>
                    <a:pt x="4904" y="4904"/>
                  </a:cubicBezTo>
                  <a:cubicBezTo>
                    <a:pt x="8044" y="1764"/>
                    <a:pt x="12302" y="0"/>
                    <a:pt x="16743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4"/>
            <p:cNvSpPr txBox="1"/>
            <p:nvPr/>
          </p:nvSpPr>
          <p:spPr>
            <a:xfrm>
              <a:off x="0" y="-66675"/>
              <a:ext cx="1217851" cy="433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24"/>
          <p:cNvSpPr/>
          <p:nvPr/>
        </p:nvSpPr>
        <p:spPr>
          <a:xfrm rot="-2615448">
            <a:off x="12409183" y="7881823"/>
            <a:ext cx="1035540" cy="1064574"/>
          </a:xfrm>
          <a:custGeom>
            <a:avLst/>
            <a:gdLst/>
            <a:ahLst/>
            <a:cxnLst/>
            <a:rect l="l" t="t" r="r" b="b"/>
            <a:pathLst>
              <a:path w="1035540" h="1064574" extrusionOk="0">
                <a:moveTo>
                  <a:pt x="0" y="0"/>
                </a:moveTo>
                <a:lnTo>
                  <a:pt x="1035540" y="0"/>
                </a:lnTo>
                <a:lnTo>
                  <a:pt x="1035540" y="1064574"/>
                </a:lnTo>
                <a:lnTo>
                  <a:pt x="0" y="1064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4"/>
          <p:cNvSpPr txBox="1"/>
          <p:nvPr/>
        </p:nvSpPr>
        <p:spPr>
          <a:xfrm>
            <a:off x="5503461" y="309266"/>
            <a:ext cx="72450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ASSESSMENT</a:t>
            </a:r>
            <a:endParaRPr sz="85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842971" y="7308110"/>
            <a:ext cx="9736231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Submission of all tasks before the weekly deadline</a:t>
            </a:r>
            <a:endParaRPr/>
          </a:p>
          <a:p>
            <a:pPr marL="647700" marR="0" lvl="1" indent="-3238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in the group discussions. </a:t>
            </a:r>
            <a:endParaRPr/>
          </a:p>
        </p:txBody>
      </p:sp>
      <p:sp>
        <p:nvSpPr>
          <p:cNvPr id="494" name="Google Shape;494;p24"/>
          <p:cNvSpPr txBox="1"/>
          <p:nvPr/>
        </p:nvSpPr>
        <p:spPr>
          <a:xfrm>
            <a:off x="13554229" y="8487824"/>
            <a:ext cx="4201936" cy="127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 = Memuaskan (Satisfactory)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TM = Tidak memuaskan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(Non satisfactory/Fail)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5"/>
          <p:cNvGrpSpPr/>
          <p:nvPr/>
        </p:nvGrpSpPr>
        <p:grpSpPr>
          <a:xfrm>
            <a:off x="4558711" y="2820479"/>
            <a:ext cx="9602276" cy="1553877"/>
            <a:chOff x="0" y="-38100"/>
            <a:chExt cx="2528994" cy="409252"/>
          </a:xfrm>
        </p:grpSpPr>
        <p:sp>
          <p:nvSpPr>
            <p:cNvPr id="500" name="Google Shape;500;p25"/>
            <p:cNvSpPr/>
            <p:nvPr/>
          </p:nvSpPr>
          <p:spPr>
            <a:xfrm>
              <a:off x="0" y="0"/>
              <a:ext cx="2528994" cy="371152"/>
            </a:xfrm>
            <a:custGeom>
              <a:avLst/>
              <a:gdLst/>
              <a:ahLst/>
              <a:cxnLst/>
              <a:rect l="l" t="t" r="r" b="b"/>
              <a:pathLst>
                <a:path w="2528994" h="371152" extrusionOk="0">
                  <a:moveTo>
                    <a:pt x="8063" y="0"/>
                  </a:moveTo>
                  <a:lnTo>
                    <a:pt x="2520931" y="0"/>
                  </a:lnTo>
                  <a:cubicBezTo>
                    <a:pt x="2523069" y="0"/>
                    <a:pt x="2525120" y="849"/>
                    <a:pt x="2526632" y="2361"/>
                  </a:cubicBezTo>
                  <a:cubicBezTo>
                    <a:pt x="2528144" y="3874"/>
                    <a:pt x="2528994" y="5924"/>
                    <a:pt x="2528994" y="8063"/>
                  </a:cubicBezTo>
                  <a:lnTo>
                    <a:pt x="2528994" y="363089"/>
                  </a:lnTo>
                  <a:cubicBezTo>
                    <a:pt x="2528994" y="365227"/>
                    <a:pt x="2528144" y="367278"/>
                    <a:pt x="2526632" y="368790"/>
                  </a:cubicBezTo>
                  <a:cubicBezTo>
                    <a:pt x="2525120" y="370302"/>
                    <a:pt x="2523069" y="371152"/>
                    <a:pt x="2520931" y="371152"/>
                  </a:cubicBezTo>
                  <a:lnTo>
                    <a:pt x="8063" y="371152"/>
                  </a:lnTo>
                  <a:cubicBezTo>
                    <a:pt x="5924" y="371152"/>
                    <a:pt x="3874" y="370302"/>
                    <a:pt x="2361" y="368790"/>
                  </a:cubicBezTo>
                  <a:cubicBezTo>
                    <a:pt x="849" y="367278"/>
                    <a:pt x="0" y="365227"/>
                    <a:pt x="0" y="363089"/>
                  </a:cubicBezTo>
                  <a:lnTo>
                    <a:pt x="0" y="8063"/>
                  </a:lnTo>
                  <a:cubicBezTo>
                    <a:pt x="0" y="5924"/>
                    <a:pt x="849" y="3874"/>
                    <a:pt x="2361" y="2361"/>
                  </a:cubicBezTo>
                  <a:cubicBezTo>
                    <a:pt x="3874" y="849"/>
                    <a:pt x="5924" y="0"/>
                    <a:pt x="8063" y="0"/>
                  </a:cubicBezTo>
                  <a:close/>
                </a:path>
              </a:pathLst>
            </a:custGeom>
            <a:solidFill>
              <a:srgbClr val="FFFC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5"/>
            <p:cNvSpPr txBox="1"/>
            <p:nvPr/>
          </p:nvSpPr>
          <p:spPr>
            <a:xfrm>
              <a:off x="0" y="-38100"/>
              <a:ext cx="2528993" cy="409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25"/>
          <p:cNvGrpSpPr/>
          <p:nvPr/>
        </p:nvGrpSpPr>
        <p:grpSpPr>
          <a:xfrm>
            <a:off x="4558700" y="4739801"/>
            <a:ext cx="9602337" cy="2394273"/>
            <a:chOff x="0" y="-38100"/>
            <a:chExt cx="2528994" cy="576350"/>
          </a:xfrm>
        </p:grpSpPr>
        <p:sp>
          <p:nvSpPr>
            <p:cNvPr id="503" name="Google Shape;503;p25"/>
            <p:cNvSpPr/>
            <p:nvPr/>
          </p:nvSpPr>
          <p:spPr>
            <a:xfrm>
              <a:off x="0" y="0"/>
              <a:ext cx="2528994" cy="538250"/>
            </a:xfrm>
            <a:custGeom>
              <a:avLst/>
              <a:gdLst/>
              <a:ahLst/>
              <a:cxnLst/>
              <a:rect l="l" t="t" r="r" b="b"/>
              <a:pathLst>
                <a:path w="2528994" h="538250" extrusionOk="0">
                  <a:moveTo>
                    <a:pt x="8063" y="0"/>
                  </a:moveTo>
                  <a:lnTo>
                    <a:pt x="2520931" y="0"/>
                  </a:lnTo>
                  <a:cubicBezTo>
                    <a:pt x="2523069" y="0"/>
                    <a:pt x="2525120" y="849"/>
                    <a:pt x="2526632" y="2361"/>
                  </a:cubicBezTo>
                  <a:cubicBezTo>
                    <a:pt x="2528144" y="3874"/>
                    <a:pt x="2528994" y="5924"/>
                    <a:pt x="2528994" y="8063"/>
                  </a:cubicBezTo>
                  <a:lnTo>
                    <a:pt x="2528994" y="530187"/>
                  </a:lnTo>
                  <a:cubicBezTo>
                    <a:pt x="2528994" y="532326"/>
                    <a:pt x="2528144" y="534376"/>
                    <a:pt x="2526632" y="535888"/>
                  </a:cubicBezTo>
                  <a:cubicBezTo>
                    <a:pt x="2525120" y="537400"/>
                    <a:pt x="2523069" y="538250"/>
                    <a:pt x="2520931" y="538250"/>
                  </a:cubicBezTo>
                  <a:lnTo>
                    <a:pt x="8063" y="538250"/>
                  </a:lnTo>
                  <a:cubicBezTo>
                    <a:pt x="5924" y="538250"/>
                    <a:pt x="3874" y="537400"/>
                    <a:pt x="2361" y="535888"/>
                  </a:cubicBezTo>
                  <a:cubicBezTo>
                    <a:pt x="849" y="534376"/>
                    <a:pt x="0" y="532326"/>
                    <a:pt x="0" y="530187"/>
                  </a:cubicBezTo>
                  <a:lnTo>
                    <a:pt x="0" y="8063"/>
                  </a:lnTo>
                  <a:cubicBezTo>
                    <a:pt x="0" y="5924"/>
                    <a:pt x="849" y="3874"/>
                    <a:pt x="2361" y="2361"/>
                  </a:cubicBezTo>
                  <a:cubicBezTo>
                    <a:pt x="3874" y="849"/>
                    <a:pt x="5924" y="0"/>
                    <a:pt x="8063" y="0"/>
                  </a:cubicBezTo>
                  <a:close/>
                </a:path>
              </a:pathLst>
            </a:custGeom>
            <a:solidFill>
              <a:srgbClr val="FFFC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5"/>
            <p:cNvSpPr txBox="1"/>
            <p:nvPr/>
          </p:nvSpPr>
          <p:spPr>
            <a:xfrm>
              <a:off x="0" y="-38100"/>
              <a:ext cx="2528993" cy="5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5"/>
          <p:cNvGrpSpPr/>
          <p:nvPr/>
        </p:nvGrpSpPr>
        <p:grpSpPr>
          <a:xfrm>
            <a:off x="4558711" y="7707383"/>
            <a:ext cx="5843055" cy="1063460"/>
            <a:chOff x="0" y="-38100"/>
            <a:chExt cx="1538911" cy="280088"/>
          </a:xfrm>
        </p:grpSpPr>
        <p:sp>
          <p:nvSpPr>
            <p:cNvPr id="506" name="Google Shape;506;p25"/>
            <p:cNvSpPr/>
            <p:nvPr/>
          </p:nvSpPr>
          <p:spPr>
            <a:xfrm>
              <a:off x="0" y="0"/>
              <a:ext cx="1538911" cy="241988"/>
            </a:xfrm>
            <a:custGeom>
              <a:avLst/>
              <a:gdLst/>
              <a:ahLst/>
              <a:cxnLst/>
              <a:rect l="l" t="t" r="r" b="b"/>
              <a:pathLst>
                <a:path w="1538911" h="241988" extrusionOk="0">
                  <a:moveTo>
                    <a:pt x="13250" y="0"/>
                  </a:moveTo>
                  <a:lnTo>
                    <a:pt x="1525661" y="0"/>
                  </a:lnTo>
                  <a:cubicBezTo>
                    <a:pt x="1529175" y="0"/>
                    <a:pt x="1532545" y="1396"/>
                    <a:pt x="1535030" y="3881"/>
                  </a:cubicBezTo>
                  <a:cubicBezTo>
                    <a:pt x="1537515" y="6366"/>
                    <a:pt x="1538911" y="9736"/>
                    <a:pt x="1538911" y="13250"/>
                  </a:cubicBezTo>
                  <a:lnTo>
                    <a:pt x="1538911" y="228738"/>
                  </a:lnTo>
                  <a:cubicBezTo>
                    <a:pt x="1538911" y="232253"/>
                    <a:pt x="1537515" y="235623"/>
                    <a:pt x="1535030" y="238107"/>
                  </a:cubicBezTo>
                  <a:cubicBezTo>
                    <a:pt x="1532545" y="240592"/>
                    <a:pt x="1529175" y="241988"/>
                    <a:pt x="1525661" y="241988"/>
                  </a:cubicBezTo>
                  <a:lnTo>
                    <a:pt x="13250" y="241988"/>
                  </a:lnTo>
                  <a:cubicBezTo>
                    <a:pt x="5932" y="241988"/>
                    <a:pt x="0" y="236056"/>
                    <a:pt x="0" y="228738"/>
                  </a:cubicBezTo>
                  <a:lnTo>
                    <a:pt x="0" y="13250"/>
                  </a:lnTo>
                  <a:cubicBezTo>
                    <a:pt x="0" y="9736"/>
                    <a:pt x="1396" y="6366"/>
                    <a:pt x="3881" y="3881"/>
                  </a:cubicBezTo>
                  <a:cubicBezTo>
                    <a:pt x="6366" y="1396"/>
                    <a:pt x="9736" y="0"/>
                    <a:pt x="13250" y="0"/>
                  </a:cubicBezTo>
                  <a:close/>
                </a:path>
              </a:pathLst>
            </a:custGeom>
            <a:solidFill>
              <a:srgbClr val="0C7A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0" y="-38100"/>
              <a:ext cx="1538910" cy="280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25"/>
          <p:cNvSpPr/>
          <p:nvPr/>
        </p:nvSpPr>
        <p:spPr>
          <a:xfrm>
            <a:off x="2279464" y="2746554"/>
            <a:ext cx="2138328" cy="1627802"/>
          </a:xfrm>
          <a:custGeom>
            <a:avLst/>
            <a:gdLst/>
            <a:ahLst/>
            <a:cxnLst/>
            <a:rect l="l" t="t" r="r" b="b"/>
            <a:pathLst>
              <a:path w="2138328" h="1627802" extrusionOk="0">
                <a:moveTo>
                  <a:pt x="0" y="0"/>
                </a:moveTo>
                <a:lnTo>
                  <a:pt x="2138328" y="0"/>
                </a:lnTo>
                <a:lnTo>
                  <a:pt x="2138328" y="1627802"/>
                </a:lnTo>
                <a:lnTo>
                  <a:pt x="0" y="1627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79788" y="4619660"/>
            <a:ext cx="2337679" cy="2308458"/>
          </a:xfrm>
          <a:custGeom>
            <a:avLst/>
            <a:gdLst/>
            <a:ahLst/>
            <a:cxnLst/>
            <a:rect l="l" t="t" r="r" b="b"/>
            <a:pathLst>
              <a:path w="2337679" h="2308458" extrusionOk="0">
                <a:moveTo>
                  <a:pt x="0" y="0"/>
                </a:moveTo>
                <a:lnTo>
                  <a:pt x="2337679" y="0"/>
                </a:lnTo>
                <a:lnTo>
                  <a:pt x="2337679" y="2308459"/>
                </a:lnTo>
                <a:lnTo>
                  <a:pt x="0" y="2308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2406236" y="7814085"/>
            <a:ext cx="1884783" cy="1444215"/>
          </a:xfrm>
          <a:custGeom>
            <a:avLst/>
            <a:gdLst/>
            <a:ahLst/>
            <a:cxnLst/>
            <a:rect l="l" t="t" r="r" b="b"/>
            <a:pathLst>
              <a:path w="1884783" h="1444215" extrusionOk="0">
                <a:moveTo>
                  <a:pt x="0" y="0"/>
                </a:moveTo>
                <a:lnTo>
                  <a:pt x="1884783" y="0"/>
                </a:lnTo>
                <a:lnTo>
                  <a:pt x="1884783" y="1444215"/>
                </a:lnTo>
                <a:lnTo>
                  <a:pt x="0" y="1444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5"/>
          <p:cNvSpPr txBox="1"/>
          <p:nvPr/>
        </p:nvSpPr>
        <p:spPr>
          <a:xfrm>
            <a:off x="4924082" y="3209819"/>
            <a:ext cx="8698368" cy="11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out the FAQ section on the website.</a:t>
            </a:r>
            <a:endParaRPr/>
          </a:p>
        </p:txBody>
      </p:sp>
      <p:sp>
        <p:nvSpPr>
          <p:cNvPr id="512" name="Google Shape;512;p25"/>
          <p:cNvSpPr txBox="1"/>
          <p:nvPr/>
        </p:nvSpPr>
        <p:spPr>
          <a:xfrm>
            <a:off x="5868757" y="111917"/>
            <a:ext cx="6550500" cy="29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ANY QUESTIONS?</a:t>
            </a:r>
            <a:endParaRPr sz="85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3" name="Google Shape;513;p25"/>
          <p:cNvSpPr txBox="1"/>
          <p:nvPr/>
        </p:nvSpPr>
        <p:spPr>
          <a:xfrm>
            <a:off x="4924082" y="5129130"/>
            <a:ext cx="8827876" cy="16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still cannot find the answer to your question, please contact your instructor directly or send an email to</a:t>
            </a:r>
            <a:endParaRPr/>
          </a:p>
        </p:txBody>
      </p:sp>
      <p:sp>
        <p:nvSpPr>
          <p:cNvPr id="514" name="Google Shape;514;p25"/>
          <p:cNvSpPr txBox="1"/>
          <p:nvPr/>
        </p:nvSpPr>
        <p:spPr>
          <a:xfrm>
            <a:off x="4886392" y="7988822"/>
            <a:ext cx="5015011" cy="54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laxteam.upm@gmail.com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"/>
          <p:cNvSpPr/>
          <p:nvPr/>
        </p:nvSpPr>
        <p:spPr>
          <a:xfrm>
            <a:off x="3134612" y="1895611"/>
            <a:ext cx="9347529" cy="7057385"/>
          </a:xfrm>
          <a:custGeom>
            <a:avLst/>
            <a:gdLst/>
            <a:ahLst/>
            <a:cxnLst/>
            <a:rect l="l" t="t" r="r" b="b"/>
            <a:pathLst>
              <a:path w="9347529" h="7057385" extrusionOk="0">
                <a:moveTo>
                  <a:pt x="0" y="0"/>
                </a:moveTo>
                <a:lnTo>
                  <a:pt x="9347529" y="0"/>
                </a:lnTo>
                <a:lnTo>
                  <a:pt x="9347529" y="7057384"/>
                </a:lnTo>
                <a:lnTo>
                  <a:pt x="0" y="705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6"/>
          <p:cNvSpPr/>
          <p:nvPr/>
        </p:nvSpPr>
        <p:spPr>
          <a:xfrm rot="-2610750">
            <a:off x="14882640" y="6698621"/>
            <a:ext cx="2439743" cy="4508749"/>
          </a:xfrm>
          <a:custGeom>
            <a:avLst/>
            <a:gdLst/>
            <a:ahLst/>
            <a:cxnLst/>
            <a:rect l="l" t="t" r="r" b="b"/>
            <a:pathLst>
              <a:path w="2439743" h="4508749" extrusionOk="0">
                <a:moveTo>
                  <a:pt x="0" y="0"/>
                </a:moveTo>
                <a:lnTo>
                  <a:pt x="2439744" y="0"/>
                </a:lnTo>
                <a:lnTo>
                  <a:pt x="2439744" y="4508749"/>
                </a:lnTo>
                <a:lnTo>
                  <a:pt x="0" y="4508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29374" r="-2816" b="-344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6"/>
          <p:cNvSpPr/>
          <p:nvPr/>
        </p:nvSpPr>
        <p:spPr>
          <a:xfrm>
            <a:off x="13039508" y="0"/>
            <a:ext cx="5226154" cy="7269233"/>
          </a:xfrm>
          <a:custGeom>
            <a:avLst/>
            <a:gdLst/>
            <a:ahLst/>
            <a:cxnLst/>
            <a:rect l="l" t="t" r="r" b="b"/>
            <a:pathLst>
              <a:path w="5226154" h="7269233" extrusionOk="0">
                <a:moveTo>
                  <a:pt x="0" y="0"/>
                </a:moveTo>
                <a:lnTo>
                  <a:pt x="5226155" y="0"/>
                </a:lnTo>
                <a:lnTo>
                  <a:pt x="5226155" y="7269233"/>
                </a:lnTo>
                <a:lnTo>
                  <a:pt x="0" y="726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327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6"/>
          <p:cNvSpPr/>
          <p:nvPr/>
        </p:nvSpPr>
        <p:spPr>
          <a:xfrm rot="3522491">
            <a:off x="508294" y="8055088"/>
            <a:ext cx="2299939" cy="2057400"/>
          </a:xfrm>
          <a:custGeom>
            <a:avLst/>
            <a:gdLst/>
            <a:ahLst/>
            <a:cxnLst/>
            <a:rect l="l" t="t" r="r" b="b"/>
            <a:pathLst>
              <a:path w="2299939" h="2057400" extrusionOk="0">
                <a:moveTo>
                  <a:pt x="0" y="0"/>
                </a:moveTo>
                <a:lnTo>
                  <a:pt x="2299939" y="0"/>
                </a:lnTo>
                <a:lnTo>
                  <a:pt x="22999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6"/>
          <p:cNvSpPr/>
          <p:nvPr/>
        </p:nvSpPr>
        <p:spPr>
          <a:xfrm rot="9472419">
            <a:off x="618916" y="7046972"/>
            <a:ext cx="819568" cy="1039652"/>
          </a:xfrm>
          <a:custGeom>
            <a:avLst/>
            <a:gdLst/>
            <a:ahLst/>
            <a:cxnLst/>
            <a:rect l="l" t="t" r="r" b="b"/>
            <a:pathLst>
              <a:path w="819568" h="1039652" extrusionOk="0">
                <a:moveTo>
                  <a:pt x="0" y="0"/>
                </a:moveTo>
                <a:lnTo>
                  <a:pt x="819568" y="0"/>
                </a:lnTo>
                <a:lnTo>
                  <a:pt x="819568" y="1039652"/>
                </a:lnTo>
                <a:lnTo>
                  <a:pt x="0" y="1039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55651" r="-1207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6"/>
          <p:cNvSpPr/>
          <p:nvPr/>
        </p:nvSpPr>
        <p:spPr>
          <a:xfrm>
            <a:off x="562773" y="1895611"/>
            <a:ext cx="751154" cy="648810"/>
          </a:xfrm>
          <a:custGeom>
            <a:avLst/>
            <a:gdLst/>
            <a:ahLst/>
            <a:cxnLst/>
            <a:rect l="l" t="t" r="r" b="b"/>
            <a:pathLst>
              <a:path w="751154" h="648810" extrusionOk="0">
                <a:moveTo>
                  <a:pt x="0" y="0"/>
                </a:moveTo>
                <a:lnTo>
                  <a:pt x="751155" y="0"/>
                </a:lnTo>
                <a:lnTo>
                  <a:pt x="751155" y="648809"/>
                </a:lnTo>
                <a:lnTo>
                  <a:pt x="0" y="648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6"/>
          <p:cNvSpPr/>
          <p:nvPr/>
        </p:nvSpPr>
        <p:spPr>
          <a:xfrm rot="1238196">
            <a:off x="1379857" y="190411"/>
            <a:ext cx="1452380" cy="1497299"/>
          </a:xfrm>
          <a:custGeom>
            <a:avLst/>
            <a:gdLst/>
            <a:ahLst/>
            <a:cxnLst/>
            <a:rect l="l" t="t" r="r" b="b"/>
            <a:pathLst>
              <a:path w="1452380" h="1497299" extrusionOk="0">
                <a:moveTo>
                  <a:pt x="0" y="0"/>
                </a:moveTo>
                <a:lnTo>
                  <a:pt x="1452380" y="0"/>
                </a:lnTo>
                <a:lnTo>
                  <a:pt x="1452380" y="1497299"/>
                </a:lnTo>
                <a:lnTo>
                  <a:pt x="0" y="1497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/>
          <p:nvPr/>
        </p:nvSpPr>
        <p:spPr>
          <a:xfrm flipH="1">
            <a:off x="4128457" y="704295"/>
            <a:ext cx="751154" cy="648810"/>
          </a:xfrm>
          <a:custGeom>
            <a:avLst/>
            <a:gdLst/>
            <a:ahLst/>
            <a:cxnLst/>
            <a:rect l="l" t="t" r="r" b="b"/>
            <a:pathLst>
              <a:path w="751154" h="648810" extrusionOk="0">
                <a:moveTo>
                  <a:pt x="751154" y="0"/>
                </a:moveTo>
                <a:lnTo>
                  <a:pt x="0" y="0"/>
                </a:lnTo>
                <a:lnTo>
                  <a:pt x="0" y="648810"/>
                </a:lnTo>
                <a:lnTo>
                  <a:pt x="751154" y="648810"/>
                </a:lnTo>
                <a:lnTo>
                  <a:pt x="75115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6"/>
          <p:cNvSpPr/>
          <p:nvPr/>
        </p:nvSpPr>
        <p:spPr>
          <a:xfrm rot="-1387380" flipH="1">
            <a:off x="1446572" y="3859652"/>
            <a:ext cx="1452380" cy="1497299"/>
          </a:xfrm>
          <a:custGeom>
            <a:avLst/>
            <a:gdLst/>
            <a:ahLst/>
            <a:cxnLst/>
            <a:rect l="l" t="t" r="r" b="b"/>
            <a:pathLst>
              <a:path w="1452380" h="1497299" extrusionOk="0">
                <a:moveTo>
                  <a:pt x="1452380" y="0"/>
                </a:moveTo>
                <a:lnTo>
                  <a:pt x="0" y="0"/>
                </a:lnTo>
                <a:lnTo>
                  <a:pt x="0" y="1497299"/>
                </a:lnTo>
                <a:lnTo>
                  <a:pt x="1452380" y="1497299"/>
                </a:lnTo>
                <a:lnTo>
                  <a:pt x="145238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rot="3522491">
            <a:off x="326379" y="7008701"/>
            <a:ext cx="2299939" cy="2057400"/>
          </a:xfrm>
          <a:custGeom>
            <a:avLst/>
            <a:gdLst/>
            <a:ahLst/>
            <a:cxnLst/>
            <a:rect l="l" t="t" r="r" b="b"/>
            <a:pathLst>
              <a:path w="2299939" h="2057400" extrusionOk="0">
                <a:moveTo>
                  <a:pt x="0" y="0"/>
                </a:moveTo>
                <a:lnTo>
                  <a:pt x="2299939" y="0"/>
                </a:lnTo>
                <a:lnTo>
                  <a:pt x="22999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-2199156">
            <a:off x="14511648" y="6819196"/>
            <a:ext cx="3882791" cy="1877859"/>
          </a:xfrm>
          <a:custGeom>
            <a:avLst/>
            <a:gdLst/>
            <a:ahLst/>
            <a:cxnLst/>
            <a:rect l="l" t="t" r="r" b="b"/>
            <a:pathLst>
              <a:path w="3882791" h="1877859" extrusionOk="0">
                <a:moveTo>
                  <a:pt x="0" y="0"/>
                </a:moveTo>
                <a:lnTo>
                  <a:pt x="3882791" y="0"/>
                </a:lnTo>
                <a:lnTo>
                  <a:pt x="3882791" y="1877859"/>
                </a:lnTo>
                <a:lnTo>
                  <a:pt x="0" y="1877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9472419">
            <a:off x="167989" y="4002366"/>
            <a:ext cx="831323" cy="1054563"/>
          </a:xfrm>
          <a:custGeom>
            <a:avLst/>
            <a:gdLst/>
            <a:ahLst/>
            <a:cxnLst/>
            <a:rect l="l" t="t" r="r" b="b"/>
            <a:pathLst>
              <a:path w="831323" h="1054563" extrusionOk="0">
                <a:moveTo>
                  <a:pt x="0" y="0"/>
                </a:moveTo>
                <a:lnTo>
                  <a:pt x="831323" y="0"/>
                </a:lnTo>
                <a:lnTo>
                  <a:pt x="831323" y="1054563"/>
                </a:lnTo>
                <a:lnTo>
                  <a:pt x="0" y="105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5651" r="-1207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6953044" y="787516"/>
            <a:ext cx="1334956" cy="2390842"/>
          </a:xfrm>
          <a:custGeom>
            <a:avLst/>
            <a:gdLst/>
            <a:ahLst/>
            <a:cxnLst/>
            <a:rect l="l" t="t" r="r" b="b"/>
            <a:pathLst>
              <a:path w="1334956" h="2390842" extrusionOk="0">
                <a:moveTo>
                  <a:pt x="0" y="0"/>
                </a:moveTo>
                <a:lnTo>
                  <a:pt x="1334956" y="0"/>
                </a:lnTo>
                <a:lnTo>
                  <a:pt x="1334956" y="2390841"/>
                </a:lnTo>
                <a:lnTo>
                  <a:pt x="0" y="2390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2703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298897" y="787525"/>
            <a:ext cx="13690200" cy="7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THIS COURSE IS OFFERED TO ALL STUDENTS WHO HAVE NEVER TAKEN LAX2015</a:t>
            </a:r>
            <a:endParaRPr sz="9500" b="1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HAVE FOOD WILL TRAVEL</a:t>
            </a:r>
            <a:endParaRPr sz="95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2695663" y="2381911"/>
            <a:ext cx="14563637" cy="1534708"/>
            <a:chOff x="0" y="-38100"/>
            <a:chExt cx="3835690" cy="404203"/>
          </a:xfrm>
        </p:grpSpPr>
        <p:sp>
          <p:nvSpPr>
            <p:cNvPr id="110" name="Google Shape;110;p3"/>
            <p:cNvSpPr/>
            <p:nvPr/>
          </p:nvSpPr>
          <p:spPr>
            <a:xfrm>
              <a:off x="0" y="0"/>
              <a:ext cx="3835690" cy="366103"/>
            </a:xfrm>
            <a:custGeom>
              <a:avLst/>
              <a:gdLst/>
              <a:ahLst/>
              <a:cxnLst/>
              <a:rect l="l" t="t" r="r" b="b"/>
              <a:pathLst>
                <a:path w="3835690" h="366103" extrusionOk="0">
                  <a:moveTo>
                    <a:pt x="5316" y="0"/>
                  </a:moveTo>
                  <a:lnTo>
                    <a:pt x="3830374" y="0"/>
                  </a:lnTo>
                  <a:cubicBezTo>
                    <a:pt x="3833310" y="0"/>
                    <a:pt x="3835690" y="2380"/>
                    <a:pt x="3835690" y="5316"/>
                  </a:cubicBezTo>
                  <a:lnTo>
                    <a:pt x="3835690" y="360787"/>
                  </a:lnTo>
                  <a:cubicBezTo>
                    <a:pt x="3835690" y="363723"/>
                    <a:pt x="3833310" y="366103"/>
                    <a:pt x="3830374" y="366103"/>
                  </a:cubicBezTo>
                  <a:lnTo>
                    <a:pt x="5316" y="366103"/>
                  </a:lnTo>
                  <a:cubicBezTo>
                    <a:pt x="2380" y="366103"/>
                    <a:pt x="0" y="363723"/>
                    <a:pt x="0" y="360787"/>
                  </a:cubicBezTo>
                  <a:lnTo>
                    <a:pt x="0" y="5316"/>
                  </a:lnTo>
                  <a:cubicBezTo>
                    <a:pt x="0" y="2380"/>
                    <a:pt x="2380" y="0"/>
                    <a:pt x="5316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-38100"/>
              <a:ext cx="3835690" cy="404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2695663" y="4202008"/>
            <a:ext cx="14563637" cy="2978721"/>
            <a:chOff x="0" y="-38100"/>
            <a:chExt cx="3835690" cy="577054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3835690" cy="538954"/>
            </a:xfrm>
            <a:custGeom>
              <a:avLst/>
              <a:gdLst/>
              <a:ahLst/>
              <a:cxnLst/>
              <a:rect l="l" t="t" r="r" b="b"/>
              <a:pathLst>
                <a:path w="3835690" h="538954" extrusionOk="0">
                  <a:moveTo>
                    <a:pt x="5316" y="0"/>
                  </a:moveTo>
                  <a:lnTo>
                    <a:pt x="3830374" y="0"/>
                  </a:lnTo>
                  <a:cubicBezTo>
                    <a:pt x="3833310" y="0"/>
                    <a:pt x="3835690" y="2380"/>
                    <a:pt x="3835690" y="5316"/>
                  </a:cubicBezTo>
                  <a:lnTo>
                    <a:pt x="3835690" y="533638"/>
                  </a:lnTo>
                  <a:cubicBezTo>
                    <a:pt x="3835690" y="536574"/>
                    <a:pt x="3833310" y="538954"/>
                    <a:pt x="3830374" y="538954"/>
                  </a:cubicBezTo>
                  <a:lnTo>
                    <a:pt x="5316" y="538954"/>
                  </a:lnTo>
                  <a:cubicBezTo>
                    <a:pt x="2380" y="538954"/>
                    <a:pt x="0" y="536574"/>
                    <a:pt x="0" y="533638"/>
                  </a:cubicBezTo>
                  <a:lnTo>
                    <a:pt x="0" y="5316"/>
                  </a:lnTo>
                  <a:cubicBezTo>
                    <a:pt x="0" y="2380"/>
                    <a:pt x="2380" y="0"/>
                    <a:pt x="5316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3835690" cy="5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667150" y="2434996"/>
            <a:ext cx="1812279" cy="1723930"/>
          </a:xfrm>
          <a:custGeom>
            <a:avLst/>
            <a:gdLst/>
            <a:ahLst/>
            <a:cxnLst/>
            <a:rect l="l" t="t" r="r" b="b"/>
            <a:pathLst>
              <a:path w="1812279" h="1723930" extrusionOk="0">
                <a:moveTo>
                  <a:pt x="0" y="0"/>
                </a:moveTo>
                <a:lnTo>
                  <a:pt x="1812279" y="0"/>
                </a:lnTo>
                <a:lnTo>
                  <a:pt x="1812279" y="1723930"/>
                </a:lnTo>
                <a:lnTo>
                  <a:pt x="0" y="1723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74862" y="4940517"/>
            <a:ext cx="1996854" cy="858647"/>
          </a:xfrm>
          <a:custGeom>
            <a:avLst/>
            <a:gdLst/>
            <a:ahLst/>
            <a:cxnLst/>
            <a:rect l="l" t="t" r="r" b="b"/>
            <a:pathLst>
              <a:path w="1996854" h="858647" extrusionOk="0">
                <a:moveTo>
                  <a:pt x="0" y="0"/>
                </a:moveTo>
                <a:lnTo>
                  <a:pt x="1996854" y="0"/>
                </a:lnTo>
                <a:lnTo>
                  <a:pt x="1996854" y="858647"/>
                </a:lnTo>
                <a:lnTo>
                  <a:pt x="0" y="858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4697417" y="7888436"/>
            <a:ext cx="2777683" cy="2201314"/>
          </a:xfrm>
          <a:custGeom>
            <a:avLst/>
            <a:gdLst/>
            <a:ahLst/>
            <a:cxnLst/>
            <a:rect l="l" t="t" r="r" b="b"/>
            <a:pathLst>
              <a:path w="2777683" h="2201314" extrusionOk="0">
                <a:moveTo>
                  <a:pt x="0" y="0"/>
                </a:moveTo>
                <a:lnTo>
                  <a:pt x="2777683" y="0"/>
                </a:lnTo>
                <a:lnTo>
                  <a:pt x="2777683" y="2201314"/>
                </a:lnTo>
                <a:lnTo>
                  <a:pt x="0" y="2201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1388197" y="7946836"/>
            <a:ext cx="2937746" cy="2096816"/>
          </a:xfrm>
          <a:custGeom>
            <a:avLst/>
            <a:gdLst/>
            <a:ahLst/>
            <a:cxnLst/>
            <a:rect l="l" t="t" r="r" b="b"/>
            <a:pathLst>
              <a:path w="2937746" h="2096816" extrusionOk="0">
                <a:moveTo>
                  <a:pt x="0" y="0"/>
                </a:moveTo>
                <a:lnTo>
                  <a:pt x="2937745" y="0"/>
                </a:lnTo>
                <a:lnTo>
                  <a:pt x="2937745" y="2096816"/>
                </a:lnTo>
                <a:lnTo>
                  <a:pt x="0" y="209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232018" y="8117640"/>
            <a:ext cx="2786283" cy="1978261"/>
          </a:xfrm>
          <a:custGeom>
            <a:avLst/>
            <a:gdLst/>
            <a:ahLst/>
            <a:cxnLst/>
            <a:rect l="l" t="t" r="r" b="b"/>
            <a:pathLst>
              <a:path w="2786283" h="1978261" extrusionOk="0">
                <a:moveTo>
                  <a:pt x="0" y="0"/>
                </a:moveTo>
                <a:lnTo>
                  <a:pt x="2786283" y="0"/>
                </a:lnTo>
                <a:lnTo>
                  <a:pt x="2786283" y="1978261"/>
                </a:lnTo>
                <a:lnTo>
                  <a:pt x="0" y="1978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256800" y="7512388"/>
            <a:ext cx="4084605" cy="2583513"/>
          </a:xfrm>
          <a:custGeom>
            <a:avLst/>
            <a:gdLst/>
            <a:ahLst/>
            <a:cxnLst/>
            <a:rect l="l" t="t" r="r" b="b"/>
            <a:pathLst>
              <a:path w="4084605" h="2583513" extrusionOk="0">
                <a:moveTo>
                  <a:pt x="0" y="0"/>
                </a:moveTo>
                <a:lnTo>
                  <a:pt x="4084605" y="0"/>
                </a:lnTo>
                <a:lnTo>
                  <a:pt x="4084605" y="2583513"/>
                </a:lnTo>
                <a:lnTo>
                  <a:pt x="0" y="2583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67150" y="8005389"/>
            <a:ext cx="3369719" cy="1979710"/>
          </a:xfrm>
          <a:custGeom>
            <a:avLst/>
            <a:gdLst/>
            <a:ahLst/>
            <a:cxnLst/>
            <a:rect l="l" t="t" r="r" b="b"/>
            <a:pathLst>
              <a:path w="3369719" h="1979710" extrusionOk="0">
                <a:moveTo>
                  <a:pt x="0" y="0"/>
                </a:moveTo>
                <a:lnTo>
                  <a:pt x="3369719" y="0"/>
                </a:lnTo>
                <a:lnTo>
                  <a:pt x="3369719" y="1979710"/>
                </a:lnTo>
                <a:lnTo>
                  <a:pt x="0" y="1979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898903" y="2693127"/>
            <a:ext cx="14157155" cy="435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6-week </a:t>
            </a:r>
            <a:r>
              <a:rPr lang="en-US" sz="336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en-US" sz="33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language activity which needs to be done outside of the lecture hours. </a:t>
            </a:r>
            <a:endParaRPr dirty="0"/>
          </a:p>
          <a:p>
            <a:pPr marL="0" marR="0" lvl="0" indent="0" algn="just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activity, students plan and produce </a:t>
            </a:r>
            <a:r>
              <a:rPr lang="en-US" sz="3366" b="1" dirty="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video reviews (3 online and 2 on-site)</a:t>
            </a:r>
            <a:r>
              <a:rPr lang="en-US" sz="3366" dirty="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3366" b="1" dirty="0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five eateries</a:t>
            </a:r>
            <a:r>
              <a:rPr lang="en-US" sz="33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where one can find unique, affordable and delicious food or drinks.</a:t>
            </a:r>
            <a:endParaRPr dirty="0"/>
          </a:p>
        </p:txBody>
      </p:sp>
      <p:sp>
        <p:nvSpPr>
          <p:cNvPr id="123" name="Google Shape;123;p3"/>
          <p:cNvSpPr txBox="1"/>
          <p:nvPr/>
        </p:nvSpPr>
        <p:spPr>
          <a:xfrm>
            <a:off x="847825" y="617100"/>
            <a:ext cx="6547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DESCRIPTION</a:t>
            </a:r>
            <a:endParaRPr sz="85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3670496" y="2619336"/>
            <a:ext cx="109470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WHAT DO I HAVE TO DO THROUGHOUT THE 6 WEEKS?</a:t>
            </a:r>
            <a:endParaRPr sz="95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3575624" y="6659768"/>
            <a:ext cx="2083811" cy="3121814"/>
          </a:xfrm>
          <a:custGeom>
            <a:avLst/>
            <a:gdLst/>
            <a:ahLst/>
            <a:cxnLst/>
            <a:rect l="l" t="t" r="r" b="b"/>
            <a:pathLst>
              <a:path w="2083811" h="3121814" extrusionOk="0">
                <a:moveTo>
                  <a:pt x="0" y="0"/>
                </a:moveTo>
                <a:lnTo>
                  <a:pt x="2083811" y="0"/>
                </a:lnTo>
                <a:lnTo>
                  <a:pt x="2083811" y="3121814"/>
                </a:lnTo>
                <a:lnTo>
                  <a:pt x="0" y="3121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028700" y="372405"/>
            <a:ext cx="2083811" cy="3121814"/>
          </a:xfrm>
          <a:custGeom>
            <a:avLst/>
            <a:gdLst/>
            <a:ahLst/>
            <a:cxnLst/>
            <a:rect l="l" t="t" r="r" b="b"/>
            <a:pathLst>
              <a:path w="2083811" h="3121814" extrusionOk="0">
                <a:moveTo>
                  <a:pt x="0" y="0"/>
                </a:moveTo>
                <a:lnTo>
                  <a:pt x="2083811" y="0"/>
                </a:lnTo>
                <a:lnTo>
                  <a:pt x="2083811" y="3121814"/>
                </a:lnTo>
                <a:lnTo>
                  <a:pt x="0" y="3121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4800500" y="1503144"/>
            <a:ext cx="1077858" cy="1614769"/>
          </a:xfrm>
          <a:custGeom>
            <a:avLst/>
            <a:gdLst/>
            <a:ahLst/>
            <a:cxnLst/>
            <a:rect l="l" t="t" r="r" b="b"/>
            <a:pathLst>
              <a:path w="1077858" h="1614769" extrusionOk="0">
                <a:moveTo>
                  <a:pt x="0" y="0"/>
                </a:moveTo>
                <a:lnTo>
                  <a:pt x="1077858" y="0"/>
                </a:lnTo>
                <a:lnTo>
                  <a:pt x="1077858" y="1614769"/>
                </a:lnTo>
                <a:lnTo>
                  <a:pt x="0" y="1614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734947" y="6918372"/>
            <a:ext cx="1075638" cy="1611443"/>
          </a:xfrm>
          <a:custGeom>
            <a:avLst/>
            <a:gdLst/>
            <a:ahLst/>
            <a:cxnLst/>
            <a:rect l="l" t="t" r="r" b="b"/>
            <a:pathLst>
              <a:path w="1075638" h="1611443" extrusionOk="0">
                <a:moveTo>
                  <a:pt x="0" y="0"/>
                </a:moveTo>
                <a:lnTo>
                  <a:pt x="1075638" y="0"/>
                </a:lnTo>
                <a:lnTo>
                  <a:pt x="1075638" y="1611443"/>
                </a:lnTo>
                <a:lnTo>
                  <a:pt x="0" y="1611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16917" y="5774532"/>
            <a:ext cx="2753553" cy="4125174"/>
          </a:xfrm>
          <a:custGeom>
            <a:avLst/>
            <a:gdLst/>
            <a:ahLst/>
            <a:cxnLst/>
            <a:rect l="l" t="t" r="r" b="b"/>
            <a:pathLst>
              <a:path w="2753553" h="4125174" extrusionOk="0">
                <a:moveTo>
                  <a:pt x="0" y="0"/>
                </a:moveTo>
                <a:lnTo>
                  <a:pt x="2753554" y="0"/>
                </a:lnTo>
                <a:lnTo>
                  <a:pt x="2753554" y="4125174"/>
                </a:lnTo>
                <a:lnTo>
                  <a:pt x="0" y="4125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6283304" y="5143500"/>
            <a:ext cx="1512754" cy="2266298"/>
          </a:xfrm>
          <a:custGeom>
            <a:avLst/>
            <a:gdLst/>
            <a:ahLst/>
            <a:cxnLst/>
            <a:rect l="l" t="t" r="r" b="b"/>
            <a:pathLst>
              <a:path w="1512754" h="2266298" extrusionOk="0">
                <a:moveTo>
                  <a:pt x="0" y="0"/>
                </a:moveTo>
                <a:lnTo>
                  <a:pt x="1512753" y="0"/>
                </a:lnTo>
                <a:lnTo>
                  <a:pt x="1512753" y="2266298"/>
                </a:lnTo>
                <a:lnTo>
                  <a:pt x="0" y="2266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16517898" y="0"/>
            <a:ext cx="1482804" cy="1350700"/>
          </a:xfrm>
          <a:custGeom>
            <a:avLst/>
            <a:gdLst/>
            <a:ahLst/>
            <a:cxnLst/>
            <a:rect l="l" t="t" r="r" b="b"/>
            <a:pathLst>
              <a:path w="1482804" h="1350700" extrusionOk="0">
                <a:moveTo>
                  <a:pt x="0" y="0"/>
                </a:moveTo>
                <a:lnTo>
                  <a:pt x="1482804" y="0"/>
                </a:lnTo>
                <a:lnTo>
                  <a:pt x="1482804" y="1350700"/>
                </a:lnTo>
                <a:lnTo>
                  <a:pt x="0" y="1350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85975" y="0"/>
            <a:ext cx="1482804" cy="1350700"/>
          </a:xfrm>
          <a:custGeom>
            <a:avLst/>
            <a:gdLst/>
            <a:ahLst/>
            <a:cxnLst/>
            <a:rect l="l" t="t" r="r" b="b"/>
            <a:pathLst>
              <a:path w="1482804" h="1350700" extrusionOk="0">
                <a:moveTo>
                  <a:pt x="0" y="0"/>
                </a:moveTo>
                <a:lnTo>
                  <a:pt x="1482804" y="0"/>
                </a:lnTo>
                <a:lnTo>
                  <a:pt x="1482804" y="1350700"/>
                </a:lnTo>
                <a:lnTo>
                  <a:pt x="0" y="1350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Google Shape;141;p5"/>
          <p:cNvGraphicFramePr/>
          <p:nvPr>
            <p:extLst>
              <p:ext uri="{D42A27DB-BD31-4B8C-83A1-F6EECF244321}">
                <p14:modId xmlns:p14="http://schemas.microsoft.com/office/powerpoint/2010/main" val="2006844016"/>
              </p:ext>
            </p:extLst>
          </p:nvPr>
        </p:nvGraphicFramePr>
        <p:xfrm>
          <a:off x="7586889" y="1176219"/>
          <a:ext cx="9544663" cy="8156041"/>
        </p:xfrm>
        <a:graphic>
          <a:graphicData uri="http://schemas.openxmlformats.org/drawingml/2006/table">
            <a:tbl>
              <a:tblPr>
                <a:noFill/>
                <a:tableStyleId>{11B39F5A-5D08-429F-BBA6-443EB5CD4A34}</a:tableStyleId>
              </a:tblPr>
              <a:tblGrid>
                <a:gridCol w="328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2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 &amp; 2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 Registration (SMP)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3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Discussion Video 1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4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Eatery Review Video 1 (Online)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5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Eatery Review Video 2 (On-Site)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6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Eatery Review Video 3 (Online)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7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Eatery Review Video 4 (Online)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84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8</a:t>
                      </a: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9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99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Eatery Review Video 5 (On-Site)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2" name="Google Shape;142;p5"/>
          <p:cNvSpPr txBox="1"/>
          <p:nvPr/>
        </p:nvSpPr>
        <p:spPr>
          <a:xfrm>
            <a:off x="537175" y="3971675"/>
            <a:ext cx="6713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WHAT DO I HAVE TO DO THROUGHOUT THE 6 WEEKS?</a:t>
            </a:r>
            <a:endParaRPr sz="60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7"/>
          <p:cNvGrpSpPr/>
          <p:nvPr/>
        </p:nvGrpSpPr>
        <p:grpSpPr>
          <a:xfrm>
            <a:off x="1028700" y="2340518"/>
            <a:ext cx="4459997" cy="1047404"/>
            <a:chOff x="0" y="-38100"/>
            <a:chExt cx="1258998" cy="295668"/>
          </a:xfrm>
        </p:grpSpPr>
        <p:sp>
          <p:nvSpPr>
            <p:cNvPr id="169" name="Google Shape;169;p7"/>
            <p:cNvSpPr/>
            <p:nvPr/>
          </p:nvSpPr>
          <p:spPr>
            <a:xfrm>
              <a:off x="0" y="0"/>
              <a:ext cx="1258998" cy="257568"/>
            </a:xfrm>
            <a:custGeom>
              <a:avLst/>
              <a:gdLst/>
              <a:ahLst/>
              <a:cxnLst/>
              <a:rect l="l" t="t" r="r" b="b"/>
              <a:pathLst>
                <a:path w="1258998" h="257568" extrusionOk="0">
                  <a:moveTo>
                    <a:pt x="17359" y="0"/>
                  </a:moveTo>
                  <a:lnTo>
                    <a:pt x="1241639" y="0"/>
                  </a:lnTo>
                  <a:cubicBezTo>
                    <a:pt x="1251226" y="0"/>
                    <a:pt x="1258998" y="7772"/>
                    <a:pt x="1258998" y="17359"/>
                  </a:cubicBezTo>
                  <a:lnTo>
                    <a:pt x="1258998" y="240210"/>
                  </a:lnTo>
                  <a:cubicBezTo>
                    <a:pt x="1258998" y="249797"/>
                    <a:pt x="1251226" y="257568"/>
                    <a:pt x="1241639" y="257568"/>
                  </a:cubicBezTo>
                  <a:lnTo>
                    <a:pt x="17359" y="257568"/>
                  </a:lnTo>
                  <a:cubicBezTo>
                    <a:pt x="7772" y="257568"/>
                    <a:pt x="0" y="249797"/>
                    <a:pt x="0" y="240210"/>
                  </a:cubicBezTo>
                  <a:lnTo>
                    <a:pt x="0" y="17359"/>
                  </a:lnTo>
                  <a:cubicBezTo>
                    <a:pt x="0" y="7772"/>
                    <a:pt x="7772" y="0"/>
                    <a:pt x="17359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0" y="-38100"/>
              <a:ext cx="1258998" cy="29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7"/>
          <p:cNvGrpSpPr/>
          <p:nvPr/>
        </p:nvGrpSpPr>
        <p:grpSpPr>
          <a:xfrm>
            <a:off x="6190781" y="2340518"/>
            <a:ext cx="4459997" cy="1409319"/>
            <a:chOff x="0" y="-38100"/>
            <a:chExt cx="1258998" cy="397832"/>
          </a:xfrm>
        </p:grpSpPr>
        <p:sp>
          <p:nvSpPr>
            <p:cNvPr id="172" name="Google Shape;172;p7"/>
            <p:cNvSpPr/>
            <p:nvPr/>
          </p:nvSpPr>
          <p:spPr>
            <a:xfrm>
              <a:off x="0" y="0"/>
              <a:ext cx="1258998" cy="359732"/>
            </a:xfrm>
            <a:custGeom>
              <a:avLst/>
              <a:gdLst/>
              <a:ahLst/>
              <a:cxnLst/>
              <a:rect l="l" t="t" r="r" b="b"/>
              <a:pathLst>
                <a:path w="1258998" h="359732" extrusionOk="0">
                  <a:moveTo>
                    <a:pt x="17359" y="0"/>
                  </a:moveTo>
                  <a:lnTo>
                    <a:pt x="1241639" y="0"/>
                  </a:lnTo>
                  <a:cubicBezTo>
                    <a:pt x="1251226" y="0"/>
                    <a:pt x="1258998" y="7772"/>
                    <a:pt x="1258998" y="17359"/>
                  </a:cubicBezTo>
                  <a:lnTo>
                    <a:pt x="1258998" y="342373"/>
                  </a:lnTo>
                  <a:cubicBezTo>
                    <a:pt x="1258998" y="351960"/>
                    <a:pt x="1251226" y="359732"/>
                    <a:pt x="1241639" y="359732"/>
                  </a:cubicBezTo>
                  <a:lnTo>
                    <a:pt x="17359" y="359732"/>
                  </a:lnTo>
                  <a:cubicBezTo>
                    <a:pt x="7772" y="359732"/>
                    <a:pt x="0" y="351960"/>
                    <a:pt x="0" y="342373"/>
                  </a:cubicBezTo>
                  <a:lnTo>
                    <a:pt x="0" y="17359"/>
                  </a:lnTo>
                  <a:cubicBezTo>
                    <a:pt x="0" y="7772"/>
                    <a:pt x="7772" y="0"/>
                    <a:pt x="17359" y="0"/>
                  </a:cubicBezTo>
                  <a:close/>
                </a:path>
              </a:pathLst>
            </a:custGeom>
            <a:solidFill>
              <a:srgbClr val="C1FF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0" y="-38100"/>
              <a:ext cx="1258998" cy="397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7"/>
          <p:cNvGrpSpPr/>
          <p:nvPr/>
        </p:nvGrpSpPr>
        <p:grpSpPr>
          <a:xfrm>
            <a:off x="1028700" y="5023198"/>
            <a:ext cx="4552981" cy="4261273"/>
            <a:chOff x="0" y="-38100"/>
            <a:chExt cx="998045" cy="1015314"/>
          </a:xfrm>
        </p:grpSpPr>
        <p:sp>
          <p:nvSpPr>
            <p:cNvPr id="175" name="Google Shape;175;p7"/>
            <p:cNvSpPr/>
            <p:nvPr/>
          </p:nvSpPr>
          <p:spPr>
            <a:xfrm>
              <a:off x="0" y="0"/>
              <a:ext cx="998045" cy="977214"/>
            </a:xfrm>
            <a:custGeom>
              <a:avLst/>
              <a:gdLst/>
              <a:ahLst/>
              <a:cxnLst/>
              <a:rect l="l" t="t" r="r" b="b"/>
              <a:pathLst>
                <a:path w="998045" h="977214" extrusionOk="0">
                  <a:moveTo>
                    <a:pt x="17004" y="0"/>
                  </a:moveTo>
                  <a:lnTo>
                    <a:pt x="981041" y="0"/>
                  </a:lnTo>
                  <a:cubicBezTo>
                    <a:pt x="985551" y="0"/>
                    <a:pt x="989876" y="1791"/>
                    <a:pt x="993065" y="4980"/>
                  </a:cubicBezTo>
                  <a:cubicBezTo>
                    <a:pt x="996254" y="8169"/>
                    <a:pt x="998045" y="12494"/>
                    <a:pt x="998045" y="17004"/>
                  </a:cubicBezTo>
                  <a:lnTo>
                    <a:pt x="998045" y="960210"/>
                  </a:lnTo>
                  <a:cubicBezTo>
                    <a:pt x="998045" y="964720"/>
                    <a:pt x="996254" y="969045"/>
                    <a:pt x="993065" y="972233"/>
                  </a:cubicBezTo>
                  <a:cubicBezTo>
                    <a:pt x="989876" y="975422"/>
                    <a:pt x="985551" y="977214"/>
                    <a:pt x="981041" y="977214"/>
                  </a:cubicBezTo>
                  <a:lnTo>
                    <a:pt x="17004" y="977214"/>
                  </a:lnTo>
                  <a:cubicBezTo>
                    <a:pt x="12494" y="977214"/>
                    <a:pt x="8169" y="975422"/>
                    <a:pt x="4980" y="972233"/>
                  </a:cubicBezTo>
                  <a:cubicBezTo>
                    <a:pt x="1791" y="969045"/>
                    <a:pt x="0" y="964720"/>
                    <a:pt x="0" y="960210"/>
                  </a:cubicBezTo>
                  <a:lnTo>
                    <a:pt x="0" y="17004"/>
                  </a:lnTo>
                  <a:cubicBezTo>
                    <a:pt x="0" y="12494"/>
                    <a:pt x="1791" y="8169"/>
                    <a:pt x="4980" y="4980"/>
                  </a:cubicBezTo>
                  <a:cubicBezTo>
                    <a:pt x="8169" y="1791"/>
                    <a:pt x="12494" y="0"/>
                    <a:pt x="17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0" y="-38100"/>
              <a:ext cx="998045" cy="1015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7"/>
          <p:cNvGrpSpPr/>
          <p:nvPr/>
        </p:nvGrpSpPr>
        <p:grpSpPr>
          <a:xfrm>
            <a:off x="6861325" y="5359525"/>
            <a:ext cx="3789477" cy="3459954"/>
            <a:chOff x="0" y="-38100"/>
            <a:chExt cx="998045" cy="758047"/>
          </a:xfrm>
        </p:grpSpPr>
        <p:sp>
          <p:nvSpPr>
            <p:cNvPr id="178" name="Google Shape;178;p7"/>
            <p:cNvSpPr/>
            <p:nvPr/>
          </p:nvSpPr>
          <p:spPr>
            <a:xfrm>
              <a:off x="0" y="0"/>
              <a:ext cx="998045" cy="719947"/>
            </a:xfrm>
            <a:custGeom>
              <a:avLst/>
              <a:gdLst/>
              <a:ahLst/>
              <a:cxnLst/>
              <a:rect l="l" t="t" r="r" b="b"/>
              <a:pathLst>
                <a:path w="998045" h="719947" extrusionOk="0">
                  <a:moveTo>
                    <a:pt x="20430" y="0"/>
                  </a:moveTo>
                  <a:lnTo>
                    <a:pt x="977615" y="0"/>
                  </a:lnTo>
                  <a:cubicBezTo>
                    <a:pt x="983033" y="0"/>
                    <a:pt x="988230" y="2152"/>
                    <a:pt x="992061" y="5984"/>
                  </a:cubicBezTo>
                  <a:cubicBezTo>
                    <a:pt x="995893" y="9815"/>
                    <a:pt x="998045" y="15012"/>
                    <a:pt x="998045" y="20430"/>
                  </a:cubicBezTo>
                  <a:lnTo>
                    <a:pt x="998045" y="699516"/>
                  </a:lnTo>
                  <a:cubicBezTo>
                    <a:pt x="998045" y="710800"/>
                    <a:pt x="988898" y="719947"/>
                    <a:pt x="977615" y="719947"/>
                  </a:cubicBezTo>
                  <a:lnTo>
                    <a:pt x="20430" y="719947"/>
                  </a:lnTo>
                  <a:cubicBezTo>
                    <a:pt x="9147" y="719947"/>
                    <a:pt x="0" y="710800"/>
                    <a:pt x="0" y="699516"/>
                  </a:cubicBezTo>
                  <a:lnTo>
                    <a:pt x="0" y="20430"/>
                  </a:lnTo>
                  <a:cubicBezTo>
                    <a:pt x="0" y="9147"/>
                    <a:pt x="9147" y="0"/>
                    <a:pt x="2043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0" y="-38100"/>
              <a:ext cx="998045" cy="75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7"/>
          <p:cNvSpPr/>
          <p:nvPr/>
        </p:nvSpPr>
        <p:spPr>
          <a:xfrm>
            <a:off x="415364" y="3586534"/>
            <a:ext cx="3296869" cy="1660798"/>
          </a:xfrm>
          <a:custGeom>
            <a:avLst/>
            <a:gdLst/>
            <a:ahLst/>
            <a:cxnLst/>
            <a:rect l="l" t="t" r="r" b="b"/>
            <a:pathLst>
              <a:path w="3296869" h="1660798" extrusionOk="0">
                <a:moveTo>
                  <a:pt x="0" y="0"/>
                </a:moveTo>
                <a:lnTo>
                  <a:pt x="3296869" y="0"/>
                </a:lnTo>
                <a:lnTo>
                  <a:pt x="3296869" y="1660798"/>
                </a:lnTo>
                <a:lnTo>
                  <a:pt x="0" y="1660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12199996" y="5867546"/>
            <a:ext cx="5201006" cy="4158638"/>
          </a:xfrm>
          <a:custGeom>
            <a:avLst/>
            <a:gdLst/>
            <a:ahLst/>
            <a:cxnLst/>
            <a:rect l="l" t="t" r="r" b="b"/>
            <a:pathLst>
              <a:path w="5201006" h="4158638" extrusionOk="0">
                <a:moveTo>
                  <a:pt x="0" y="0"/>
                </a:moveTo>
                <a:lnTo>
                  <a:pt x="5201007" y="0"/>
                </a:lnTo>
                <a:lnTo>
                  <a:pt x="5201007" y="4158638"/>
                </a:lnTo>
                <a:lnTo>
                  <a:pt x="0" y="4158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2879443" y="2016605"/>
            <a:ext cx="4191727" cy="3337663"/>
          </a:xfrm>
          <a:custGeom>
            <a:avLst/>
            <a:gdLst/>
            <a:ahLst/>
            <a:cxnLst/>
            <a:rect l="l" t="t" r="r" b="b"/>
            <a:pathLst>
              <a:path w="4191727" h="3337663" extrusionOk="0">
                <a:moveTo>
                  <a:pt x="0" y="0"/>
                </a:moveTo>
                <a:lnTo>
                  <a:pt x="4191727" y="0"/>
                </a:lnTo>
                <a:lnTo>
                  <a:pt x="4191727" y="3337662"/>
                </a:lnTo>
                <a:lnTo>
                  <a:pt x="0" y="333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 rot="-1597759">
            <a:off x="6377552" y="4987018"/>
            <a:ext cx="1204422" cy="877723"/>
          </a:xfrm>
          <a:custGeom>
            <a:avLst/>
            <a:gdLst/>
            <a:ahLst/>
            <a:cxnLst/>
            <a:rect l="l" t="t" r="r" b="b"/>
            <a:pathLst>
              <a:path w="1204422" h="877723" extrusionOk="0">
                <a:moveTo>
                  <a:pt x="0" y="0"/>
                </a:moveTo>
                <a:lnTo>
                  <a:pt x="1204423" y="0"/>
                </a:lnTo>
                <a:lnTo>
                  <a:pt x="1204423" y="877722"/>
                </a:lnTo>
                <a:lnTo>
                  <a:pt x="0" y="877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 rot="2232453">
            <a:off x="10938809" y="3267513"/>
            <a:ext cx="1445845" cy="2773804"/>
          </a:xfrm>
          <a:custGeom>
            <a:avLst/>
            <a:gdLst/>
            <a:ahLst/>
            <a:cxnLst/>
            <a:rect l="l" t="t" r="r" b="b"/>
            <a:pathLst>
              <a:path w="1445845" h="2773804" extrusionOk="0">
                <a:moveTo>
                  <a:pt x="0" y="0"/>
                </a:moveTo>
                <a:lnTo>
                  <a:pt x="1445845" y="0"/>
                </a:lnTo>
                <a:lnTo>
                  <a:pt x="1445845" y="2773803"/>
                </a:lnTo>
                <a:lnTo>
                  <a:pt x="0" y="2773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283959" y="2644307"/>
            <a:ext cx="3992686" cy="5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12 - 15 minutes long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15364" y="580596"/>
            <a:ext cx="7898287" cy="1303217"/>
          </a:xfrm>
          <a:custGeom>
            <a:avLst/>
            <a:gdLst/>
            <a:ahLst/>
            <a:cxnLst/>
            <a:rect l="l" t="t" r="r" b="b"/>
            <a:pathLst>
              <a:path w="7898287" h="1303217" extrusionOk="0">
                <a:moveTo>
                  <a:pt x="0" y="0"/>
                </a:moveTo>
                <a:lnTo>
                  <a:pt x="7898287" y="0"/>
                </a:lnTo>
                <a:lnTo>
                  <a:pt x="7898287" y="1303218"/>
                </a:lnTo>
                <a:lnTo>
                  <a:pt x="0" y="1303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15375" y="743800"/>
            <a:ext cx="751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GROUP DISCUSSION VIDEO</a:t>
            </a:r>
            <a:endParaRPr sz="5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6424437" y="2526560"/>
            <a:ext cx="3992686" cy="110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Submitted on week 3 before the deadline.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270836" y="5349679"/>
            <a:ext cx="4068600" cy="3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E500"/>
                </a:solidFill>
                <a:latin typeface="Arial"/>
                <a:ea typeface="Arial"/>
                <a:cs typeface="Arial"/>
                <a:sym typeface="Arial"/>
              </a:rPr>
              <a:t>Important note:</a:t>
            </a:r>
            <a:endParaRPr sz="3000"/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video must feature all group members participating actively and speaking for at least 2 minutes.</a:t>
            </a:r>
            <a:endParaRPr sz="3000"/>
          </a:p>
        </p:txBody>
      </p:sp>
      <p:sp>
        <p:nvSpPr>
          <p:cNvPr id="190" name="Google Shape;190;p7"/>
          <p:cNvSpPr txBox="1"/>
          <p:nvPr/>
        </p:nvSpPr>
        <p:spPr>
          <a:xfrm>
            <a:off x="7062856" y="5628015"/>
            <a:ext cx="3386392" cy="247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need to ensure everyone’s face appears throughout the discussion session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728970" y="602250"/>
            <a:ext cx="7315200" cy="1207008"/>
          </a:xfrm>
          <a:custGeom>
            <a:avLst/>
            <a:gdLst/>
            <a:ahLst/>
            <a:cxnLst/>
            <a:rect l="l" t="t" r="r" b="b"/>
            <a:pathLst>
              <a:path w="7315200" h="1207008" extrusionOk="0">
                <a:moveTo>
                  <a:pt x="0" y="0"/>
                </a:moveTo>
                <a:lnTo>
                  <a:pt x="7315200" y="0"/>
                </a:lnTo>
                <a:lnTo>
                  <a:pt x="7315200" y="1207008"/>
                </a:lnTo>
                <a:lnTo>
                  <a:pt x="0" y="1207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415364" y="743789"/>
            <a:ext cx="762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EATERY REVIEW VIDEO</a:t>
            </a:r>
            <a:endParaRPr sz="50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885019" y="1874881"/>
            <a:ext cx="6511029" cy="343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2"/>
              </a:lnSpc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groups of 5-6, students produce one video-recorded review every week on an eatery. Each review </a:t>
            </a:r>
            <a:r>
              <a:rPr lang="en-US" sz="3184" dirty="0"/>
              <a:t>is divided into 2 parts.</a:t>
            </a:r>
          </a:p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19" name="Google Shape;219;p8"/>
          <p:cNvSpPr txBox="1"/>
          <p:nvPr/>
        </p:nvSpPr>
        <p:spPr>
          <a:xfrm>
            <a:off x="858810" y="4741063"/>
            <a:ext cx="7883011" cy="480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 1: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Duration: 2-3 minutes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Record the restaurant environment, food, menu prices, interview patrons (2 people maximum).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Each pair should refer to their PAIR ROLES to guide their video recording.</a:t>
            </a:r>
          </a:p>
        </p:txBody>
      </p:sp>
      <p:sp>
        <p:nvSpPr>
          <p:cNvPr id="222" name="Google Shape;222;p8"/>
          <p:cNvSpPr txBox="1"/>
          <p:nvPr/>
        </p:nvSpPr>
        <p:spPr>
          <a:xfrm>
            <a:off x="9681884" y="743789"/>
            <a:ext cx="7747306" cy="891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 2 </a:t>
            </a: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(Group’s experience at the eatery): 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Duration: 10-12 minutes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Discuss your experience at the eatery (</a:t>
            </a:r>
            <a:r>
              <a:rPr lang="en-US" sz="318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critique on food experience, service quality, atmosphere and ambience, menu variety, location accessibility and any personal recommendations)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184" dirty="0"/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 1 and part 2 should be compiled into one video.</a:t>
            </a:r>
          </a:p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Ensure your video recording is clear (</a:t>
            </a:r>
            <a:r>
              <a:rPr lang="en-US" sz="3184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318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microphone and tripod/gimbal whenever possible)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1"/>
          <p:cNvGrpSpPr/>
          <p:nvPr/>
        </p:nvGrpSpPr>
        <p:grpSpPr>
          <a:xfrm>
            <a:off x="543850" y="2695401"/>
            <a:ext cx="16441055" cy="5600982"/>
            <a:chOff x="0" y="-38100"/>
            <a:chExt cx="4330126" cy="1335284"/>
          </a:xfrm>
        </p:grpSpPr>
        <p:sp>
          <p:nvSpPr>
            <p:cNvPr id="270" name="Google Shape;270;p11"/>
            <p:cNvSpPr/>
            <p:nvPr/>
          </p:nvSpPr>
          <p:spPr>
            <a:xfrm>
              <a:off x="0" y="0"/>
              <a:ext cx="4330126" cy="1297184"/>
            </a:xfrm>
            <a:custGeom>
              <a:avLst/>
              <a:gdLst/>
              <a:ahLst/>
              <a:cxnLst/>
              <a:rect l="l" t="t" r="r" b="b"/>
              <a:pathLst>
                <a:path w="4330126" h="1297184" extrusionOk="0">
                  <a:moveTo>
                    <a:pt x="4709" y="0"/>
                  </a:moveTo>
                  <a:lnTo>
                    <a:pt x="4325417" y="0"/>
                  </a:lnTo>
                  <a:cubicBezTo>
                    <a:pt x="4326666" y="0"/>
                    <a:pt x="4327864" y="496"/>
                    <a:pt x="4328747" y="1379"/>
                  </a:cubicBezTo>
                  <a:cubicBezTo>
                    <a:pt x="4329630" y="2262"/>
                    <a:pt x="4330126" y="3460"/>
                    <a:pt x="4330126" y="4709"/>
                  </a:cubicBezTo>
                  <a:lnTo>
                    <a:pt x="4330126" y="1292475"/>
                  </a:lnTo>
                  <a:cubicBezTo>
                    <a:pt x="4330126" y="1295076"/>
                    <a:pt x="4328018" y="1297184"/>
                    <a:pt x="4325417" y="1297184"/>
                  </a:cubicBezTo>
                  <a:lnTo>
                    <a:pt x="4709" y="1297184"/>
                  </a:lnTo>
                  <a:cubicBezTo>
                    <a:pt x="2108" y="1297184"/>
                    <a:pt x="0" y="1295076"/>
                    <a:pt x="0" y="1292475"/>
                  </a:cubicBezTo>
                  <a:lnTo>
                    <a:pt x="0" y="4709"/>
                  </a:lnTo>
                  <a:cubicBezTo>
                    <a:pt x="0" y="2108"/>
                    <a:pt x="2108" y="0"/>
                    <a:pt x="4709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0" y="-38100"/>
              <a:ext cx="4330126" cy="1335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1"/>
          <p:cNvSpPr txBox="1"/>
          <p:nvPr/>
        </p:nvSpPr>
        <p:spPr>
          <a:xfrm>
            <a:off x="636267" y="2975208"/>
            <a:ext cx="16089072" cy="588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1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1.Please go to </a:t>
            </a:r>
            <a:endParaRPr dirty="0"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13" b="1" u="sng" dirty="0">
                <a:solidFill>
                  <a:srgbClr val="FFFFFF"/>
                </a:solidFill>
              </a:rPr>
              <a:t>c</a:t>
            </a:r>
            <a:r>
              <a:rPr lang="en-US" sz="3413" b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alc.upm.edu.my</a:t>
            </a:r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13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1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2.This is the official site for all LAX activities. </a:t>
            </a:r>
            <a:endParaRPr dirty="0"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13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1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Please download all documents for your LAX activity </a:t>
            </a:r>
            <a:r>
              <a:rPr lang="en-US" sz="3413" b="1" dirty="0">
                <a:solidFill>
                  <a:srgbClr val="FFE000"/>
                </a:solidFill>
                <a:latin typeface="Arial"/>
                <a:ea typeface="Arial"/>
                <a:cs typeface="Arial"/>
                <a:sym typeface="Arial"/>
              </a:rPr>
              <a:t>(Timeline, Briefing Slides, Submission Form and etc.)</a:t>
            </a:r>
            <a:r>
              <a:rPr lang="en-US" sz="3413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1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the official site.</a:t>
            </a:r>
            <a:endParaRPr dirty="0"/>
          </a:p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13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14243515" y="7611321"/>
            <a:ext cx="3408218" cy="2492020"/>
          </a:xfrm>
          <a:custGeom>
            <a:avLst/>
            <a:gdLst/>
            <a:ahLst/>
            <a:cxnLst/>
            <a:rect l="l" t="t" r="r" b="b"/>
            <a:pathLst>
              <a:path w="4040174" h="3312943" extrusionOk="0">
                <a:moveTo>
                  <a:pt x="0" y="0"/>
                </a:moveTo>
                <a:lnTo>
                  <a:pt x="4040175" y="0"/>
                </a:lnTo>
                <a:lnTo>
                  <a:pt x="4040175" y="3312942"/>
                </a:lnTo>
                <a:lnTo>
                  <a:pt x="0" y="3312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4673569" y="496908"/>
            <a:ext cx="89409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53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HOW DO I GET MY LAX MATERIALS?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D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2"/>
          <p:cNvGrpSpPr/>
          <p:nvPr/>
        </p:nvGrpSpPr>
        <p:grpSpPr>
          <a:xfrm>
            <a:off x="2619695" y="3322280"/>
            <a:ext cx="2930890" cy="1332363"/>
            <a:chOff x="0" y="-57150"/>
            <a:chExt cx="771922" cy="350910"/>
          </a:xfrm>
        </p:grpSpPr>
        <p:sp>
          <p:nvSpPr>
            <p:cNvPr id="280" name="Google Shape;280;p12"/>
            <p:cNvSpPr/>
            <p:nvPr/>
          </p:nvSpPr>
          <p:spPr>
            <a:xfrm>
              <a:off x="0" y="0"/>
              <a:ext cx="771922" cy="293760"/>
            </a:xfrm>
            <a:custGeom>
              <a:avLst/>
              <a:gdLst/>
              <a:ahLst/>
              <a:cxnLst/>
              <a:rect l="l" t="t" r="r" b="b"/>
              <a:pathLst>
                <a:path w="771922" h="293760" extrusionOk="0">
                  <a:moveTo>
                    <a:pt x="26415" y="0"/>
                  </a:moveTo>
                  <a:lnTo>
                    <a:pt x="745507" y="0"/>
                  </a:lnTo>
                  <a:cubicBezTo>
                    <a:pt x="752512" y="0"/>
                    <a:pt x="759231" y="2783"/>
                    <a:pt x="764185" y="7737"/>
                  </a:cubicBezTo>
                  <a:cubicBezTo>
                    <a:pt x="769139" y="12691"/>
                    <a:pt x="771922" y="19409"/>
                    <a:pt x="771922" y="26415"/>
                  </a:cubicBezTo>
                  <a:lnTo>
                    <a:pt x="771922" y="267345"/>
                  </a:lnTo>
                  <a:cubicBezTo>
                    <a:pt x="771922" y="274351"/>
                    <a:pt x="769139" y="281070"/>
                    <a:pt x="764185" y="286024"/>
                  </a:cubicBezTo>
                  <a:cubicBezTo>
                    <a:pt x="759231" y="290977"/>
                    <a:pt x="752512" y="293760"/>
                    <a:pt x="745507" y="293760"/>
                  </a:cubicBezTo>
                  <a:lnTo>
                    <a:pt x="26415" y="293760"/>
                  </a:lnTo>
                  <a:cubicBezTo>
                    <a:pt x="19409" y="293760"/>
                    <a:pt x="12691" y="290977"/>
                    <a:pt x="7737" y="286024"/>
                  </a:cubicBezTo>
                  <a:cubicBezTo>
                    <a:pt x="2783" y="281070"/>
                    <a:pt x="0" y="274351"/>
                    <a:pt x="0" y="267345"/>
                  </a:cubicBezTo>
                  <a:lnTo>
                    <a:pt x="0" y="26415"/>
                  </a:lnTo>
                  <a:cubicBezTo>
                    <a:pt x="0" y="19409"/>
                    <a:pt x="2783" y="12691"/>
                    <a:pt x="7737" y="7737"/>
                  </a:cubicBezTo>
                  <a:cubicBezTo>
                    <a:pt x="12691" y="2783"/>
                    <a:pt x="19409" y="0"/>
                    <a:pt x="26415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0" y="-57150"/>
              <a:ext cx="771922" cy="350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Print out</a:t>
              </a:r>
              <a:endParaRPr/>
            </a:p>
          </p:txBody>
        </p:sp>
      </p:grpSp>
      <p:grpSp>
        <p:nvGrpSpPr>
          <p:cNvPr id="282" name="Google Shape;282;p12"/>
          <p:cNvGrpSpPr/>
          <p:nvPr/>
        </p:nvGrpSpPr>
        <p:grpSpPr>
          <a:xfrm>
            <a:off x="2619695" y="4647126"/>
            <a:ext cx="2930890" cy="2332487"/>
            <a:chOff x="0" y="-57150"/>
            <a:chExt cx="771922" cy="614318"/>
          </a:xfrm>
        </p:grpSpPr>
        <p:sp>
          <p:nvSpPr>
            <p:cNvPr id="283" name="Google Shape;283;p12"/>
            <p:cNvSpPr/>
            <p:nvPr/>
          </p:nvSpPr>
          <p:spPr>
            <a:xfrm>
              <a:off x="0" y="0"/>
              <a:ext cx="771922" cy="557168"/>
            </a:xfrm>
            <a:custGeom>
              <a:avLst/>
              <a:gdLst/>
              <a:ahLst/>
              <a:cxnLst/>
              <a:rect l="l" t="t" r="r" b="b"/>
              <a:pathLst>
                <a:path w="771922" h="557168" extrusionOk="0">
                  <a:moveTo>
                    <a:pt x="26415" y="0"/>
                  </a:moveTo>
                  <a:lnTo>
                    <a:pt x="745507" y="0"/>
                  </a:lnTo>
                  <a:cubicBezTo>
                    <a:pt x="752512" y="0"/>
                    <a:pt x="759231" y="2783"/>
                    <a:pt x="764185" y="7737"/>
                  </a:cubicBezTo>
                  <a:cubicBezTo>
                    <a:pt x="769139" y="12691"/>
                    <a:pt x="771922" y="19409"/>
                    <a:pt x="771922" y="26415"/>
                  </a:cubicBezTo>
                  <a:lnTo>
                    <a:pt x="771922" y="530753"/>
                  </a:lnTo>
                  <a:cubicBezTo>
                    <a:pt x="771922" y="537759"/>
                    <a:pt x="769139" y="544477"/>
                    <a:pt x="764185" y="549431"/>
                  </a:cubicBezTo>
                  <a:cubicBezTo>
                    <a:pt x="759231" y="554385"/>
                    <a:pt x="752512" y="557168"/>
                    <a:pt x="745507" y="557168"/>
                  </a:cubicBezTo>
                  <a:lnTo>
                    <a:pt x="26415" y="557168"/>
                  </a:lnTo>
                  <a:cubicBezTo>
                    <a:pt x="19409" y="557168"/>
                    <a:pt x="12691" y="554385"/>
                    <a:pt x="7737" y="549431"/>
                  </a:cubicBezTo>
                  <a:cubicBezTo>
                    <a:pt x="2783" y="544477"/>
                    <a:pt x="0" y="537759"/>
                    <a:pt x="0" y="530753"/>
                  </a:cubicBezTo>
                  <a:lnTo>
                    <a:pt x="0" y="26415"/>
                  </a:lnTo>
                  <a:cubicBezTo>
                    <a:pt x="0" y="19409"/>
                    <a:pt x="2783" y="12691"/>
                    <a:pt x="7737" y="7737"/>
                  </a:cubicBezTo>
                  <a:cubicBezTo>
                    <a:pt x="12691" y="2783"/>
                    <a:pt x="19409" y="0"/>
                    <a:pt x="26415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 txBox="1"/>
            <p:nvPr/>
          </p:nvSpPr>
          <p:spPr>
            <a:xfrm>
              <a:off x="0" y="-57150"/>
              <a:ext cx="771922" cy="614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Check out</a:t>
              </a:r>
              <a:endParaRPr/>
            </a:p>
          </p:txBody>
        </p:sp>
      </p:grpSp>
      <p:grpSp>
        <p:nvGrpSpPr>
          <p:cNvPr id="285" name="Google Shape;285;p12"/>
          <p:cNvGrpSpPr/>
          <p:nvPr/>
        </p:nvGrpSpPr>
        <p:grpSpPr>
          <a:xfrm>
            <a:off x="2619695" y="7086472"/>
            <a:ext cx="2930890" cy="1265517"/>
            <a:chOff x="0" y="-57150"/>
            <a:chExt cx="771922" cy="333305"/>
          </a:xfrm>
        </p:grpSpPr>
        <p:sp>
          <p:nvSpPr>
            <p:cNvPr id="286" name="Google Shape;286;p12"/>
            <p:cNvSpPr/>
            <p:nvPr/>
          </p:nvSpPr>
          <p:spPr>
            <a:xfrm>
              <a:off x="0" y="0"/>
              <a:ext cx="771922" cy="276155"/>
            </a:xfrm>
            <a:custGeom>
              <a:avLst/>
              <a:gdLst/>
              <a:ahLst/>
              <a:cxnLst/>
              <a:rect l="l" t="t" r="r" b="b"/>
              <a:pathLst>
                <a:path w="771922" h="276155" extrusionOk="0">
                  <a:moveTo>
                    <a:pt x="26415" y="0"/>
                  </a:moveTo>
                  <a:lnTo>
                    <a:pt x="745507" y="0"/>
                  </a:lnTo>
                  <a:cubicBezTo>
                    <a:pt x="752512" y="0"/>
                    <a:pt x="759231" y="2783"/>
                    <a:pt x="764185" y="7737"/>
                  </a:cubicBezTo>
                  <a:cubicBezTo>
                    <a:pt x="769139" y="12691"/>
                    <a:pt x="771922" y="19409"/>
                    <a:pt x="771922" y="26415"/>
                  </a:cubicBezTo>
                  <a:lnTo>
                    <a:pt x="771922" y="249740"/>
                  </a:lnTo>
                  <a:cubicBezTo>
                    <a:pt x="771922" y="256746"/>
                    <a:pt x="769139" y="263464"/>
                    <a:pt x="764185" y="268418"/>
                  </a:cubicBezTo>
                  <a:cubicBezTo>
                    <a:pt x="759231" y="273372"/>
                    <a:pt x="752512" y="276155"/>
                    <a:pt x="745507" y="276155"/>
                  </a:cubicBezTo>
                  <a:lnTo>
                    <a:pt x="26415" y="276155"/>
                  </a:lnTo>
                  <a:cubicBezTo>
                    <a:pt x="19409" y="276155"/>
                    <a:pt x="12691" y="273372"/>
                    <a:pt x="7737" y="268418"/>
                  </a:cubicBezTo>
                  <a:cubicBezTo>
                    <a:pt x="2783" y="263464"/>
                    <a:pt x="0" y="256746"/>
                    <a:pt x="0" y="249740"/>
                  </a:cubicBezTo>
                  <a:lnTo>
                    <a:pt x="0" y="26415"/>
                  </a:lnTo>
                  <a:cubicBezTo>
                    <a:pt x="0" y="19409"/>
                    <a:pt x="2783" y="12691"/>
                    <a:pt x="7737" y="7737"/>
                  </a:cubicBezTo>
                  <a:cubicBezTo>
                    <a:pt x="12691" y="2783"/>
                    <a:pt x="19409" y="0"/>
                    <a:pt x="26415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0" y="-57150"/>
              <a:ext cx="771922" cy="333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Contact</a:t>
              </a:r>
              <a:endParaRPr/>
            </a:p>
          </p:txBody>
        </p:sp>
      </p:grpSp>
      <p:grpSp>
        <p:nvGrpSpPr>
          <p:cNvPr id="288" name="Google Shape;288;p12"/>
          <p:cNvGrpSpPr/>
          <p:nvPr/>
        </p:nvGrpSpPr>
        <p:grpSpPr>
          <a:xfrm>
            <a:off x="2619695" y="8354073"/>
            <a:ext cx="2930890" cy="1265517"/>
            <a:chOff x="0" y="-57150"/>
            <a:chExt cx="771922" cy="333305"/>
          </a:xfrm>
        </p:grpSpPr>
        <p:sp>
          <p:nvSpPr>
            <p:cNvPr id="289" name="Google Shape;289;p12"/>
            <p:cNvSpPr/>
            <p:nvPr/>
          </p:nvSpPr>
          <p:spPr>
            <a:xfrm>
              <a:off x="0" y="0"/>
              <a:ext cx="771922" cy="276155"/>
            </a:xfrm>
            <a:custGeom>
              <a:avLst/>
              <a:gdLst/>
              <a:ahLst/>
              <a:cxnLst/>
              <a:rect l="l" t="t" r="r" b="b"/>
              <a:pathLst>
                <a:path w="771922" h="276155" extrusionOk="0">
                  <a:moveTo>
                    <a:pt x="26415" y="0"/>
                  </a:moveTo>
                  <a:lnTo>
                    <a:pt x="745507" y="0"/>
                  </a:lnTo>
                  <a:cubicBezTo>
                    <a:pt x="752512" y="0"/>
                    <a:pt x="759231" y="2783"/>
                    <a:pt x="764185" y="7737"/>
                  </a:cubicBezTo>
                  <a:cubicBezTo>
                    <a:pt x="769139" y="12691"/>
                    <a:pt x="771922" y="19409"/>
                    <a:pt x="771922" y="26415"/>
                  </a:cubicBezTo>
                  <a:lnTo>
                    <a:pt x="771922" y="249740"/>
                  </a:lnTo>
                  <a:cubicBezTo>
                    <a:pt x="771922" y="256746"/>
                    <a:pt x="769139" y="263464"/>
                    <a:pt x="764185" y="268418"/>
                  </a:cubicBezTo>
                  <a:cubicBezTo>
                    <a:pt x="759231" y="273372"/>
                    <a:pt x="752512" y="276155"/>
                    <a:pt x="745507" y="276155"/>
                  </a:cubicBezTo>
                  <a:lnTo>
                    <a:pt x="26415" y="276155"/>
                  </a:lnTo>
                  <a:cubicBezTo>
                    <a:pt x="19409" y="276155"/>
                    <a:pt x="12691" y="273372"/>
                    <a:pt x="7737" y="268418"/>
                  </a:cubicBezTo>
                  <a:cubicBezTo>
                    <a:pt x="2783" y="263464"/>
                    <a:pt x="0" y="256746"/>
                    <a:pt x="0" y="249740"/>
                  </a:cubicBezTo>
                  <a:lnTo>
                    <a:pt x="0" y="26415"/>
                  </a:lnTo>
                  <a:cubicBezTo>
                    <a:pt x="0" y="19409"/>
                    <a:pt x="2783" y="12691"/>
                    <a:pt x="7737" y="7737"/>
                  </a:cubicBezTo>
                  <a:cubicBezTo>
                    <a:pt x="12691" y="2783"/>
                    <a:pt x="19409" y="0"/>
                    <a:pt x="26415" y="0"/>
                  </a:cubicBezTo>
                  <a:close/>
                </a:path>
              </a:pathLst>
            </a:custGeom>
            <a:solidFill>
              <a:srgbClr val="3CB1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0" y="-57150"/>
              <a:ext cx="771922" cy="333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9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Check out</a:t>
              </a:r>
              <a:endParaRPr/>
            </a:p>
          </p:txBody>
        </p:sp>
      </p:grpSp>
      <p:grpSp>
        <p:nvGrpSpPr>
          <p:cNvPr id="291" name="Google Shape;291;p12"/>
          <p:cNvGrpSpPr/>
          <p:nvPr/>
        </p:nvGrpSpPr>
        <p:grpSpPr>
          <a:xfrm>
            <a:off x="5714214" y="3394611"/>
            <a:ext cx="11545086" cy="1338287"/>
            <a:chOff x="0" y="-38100"/>
            <a:chExt cx="3040681" cy="352471"/>
          </a:xfrm>
        </p:grpSpPr>
        <p:sp>
          <p:nvSpPr>
            <p:cNvPr id="292" name="Google Shape;292;p12"/>
            <p:cNvSpPr/>
            <p:nvPr/>
          </p:nvSpPr>
          <p:spPr>
            <a:xfrm>
              <a:off x="0" y="0"/>
              <a:ext cx="3040681" cy="314371"/>
            </a:xfrm>
            <a:custGeom>
              <a:avLst/>
              <a:gdLst/>
              <a:ahLst/>
              <a:cxnLst/>
              <a:rect l="l" t="t" r="r" b="b"/>
              <a:pathLst>
                <a:path w="3040681" h="314371" extrusionOk="0">
                  <a:moveTo>
                    <a:pt x="6706" y="0"/>
                  </a:moveTo>
                  <a:lnTo>
                    <a:pt x="3033975" y="0"/>
                  </a:lnTo>
                  <a:cubicBezTo>
                    <a:pt x="3037679" y="0"/>
                    <a:pt x="3040681" y="3002"/>
                    <a:pt x="3040681" y="6706"/>
                  </a:cubicBezTo>
                  <a:lnTo>
                    <a:pt x="3040681" y="307665"/>
                  </a:lnTo>
                  <a:cubicBezTo>
                    <a:pt x="3040681" y="311368"/>
                    <a:pt x="3037679" y="314371"/>
                    <a:pt x="3033975" y="314371"/>
                  </a:cubicBezTo>
                  <a:lnTo>
                    <a:pt x="6706" y="314371"/>
                  </a:lnTo>
                  <a:cubicBezTo>
                    <a:pt x="3002" y="314371"/>
                    <a:pt x="0" y="311368"/>
                    <a:pt x="0" y="307665"/>
                  </a:cubicBezTo>
                  <a:lnTo>
                    <a:pt x="0" y="6706"/>
                  </a:lnTo>
                  <a:cubicBezTo>
                    <a:pt x="0" y="3002"/>
                    <a:pt x="3002" y="0"/>
                    <a:pt x="6706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0" y="-38100"/>
              <a:ext cx="3040681" cy="352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Print out the Timeline from the website so that you know what to do and what to submit throughout the </a:t>
              </a:r>
              <a:r>
                <a:rPr lang="en-US" sz="2199" b="1">
                  <a:solidFill>
                    <a:srgbClr val="FFE000"/>
                  </a:solidFill>
                  <a:latin typeface="Arial"/>
                  <a:ea typeface="Arial"/>
                  <a:cs typeface="Arial"/>
                  <a:sym typeface="Arial"/>
                </a:rPr>
                <a:t>6 weeks.</a:t>
              </a:r>
              <a:endParaRPr/>
            </a:p>
          </p:txBody>
        </p:sp>
      </p:grpSp>
      <p:grpSp>
        <p:nvGrpSpPr>
          <p:cNvPr id="294" name="Google Shape;294;p12"/>
          <p:cNvGrpSpPr/>
          <p:nvPr/>
        </p:nvGrpSpPr>
        <p:grpSpPr>
          <a:xfrm>
            <a:off x="5714214" y="4719456"/>
            <a:ext cx="11545086" cy="2260157"/>
            <a:chOff x="0" y="-38100"/>
            <a:chExt cx="3040681" cy="595268"/>
          </a:xfrm>
        </p:grpSpPr>
        <p:sp>
          <p:nvSpPr>
            <p:cNvPr id="295" name="Google Shape;295;p12"/>
            <p:cNvSpPr/>
            <p:nvPr/>
          </p:nvSpPr>
          <p:spPr>
            <a:xfrm>
              <a:off x="0" y="0"/>
              <a:ext cx="3040681" cy="557168"/>
            </a:xfrm>
            <a:custGeom>
              <a:avLst/>
              <a:gdLst/>
              <a:ahLst/>
              <a:cxnLst/>
              <a:rect l="l" t="t" r="r" b="b"/>
              <a:pathLst>
                <a:path w="3040681" h="557168" extrusionOk="0">
                  <a:moveTo>
                    <a:pt x="6706" y="0"/>
                  </a:moveTo>
                  <a:lnTo>
                    <a:pt x="3033975" y="0"/>
                  </a:lnTo>
                  <a:cubicBezTo>
                    <a:pt x="3037679" y="0"/>
                    <a:pt x="3040681" y="3002"/>
                    <a:pt x="3040681" y="6706"/>
                  </a:cubicBezTo>
                  <a:lnTo>
                    <a:pt x="3040681" y="550462"/>
                  </a:lnTo>
                  <a:cubicBezTo>
                    <a:pt x="3040681" y="554165"/>
                    <a:pt x="3037679" y="557168"/>
                    <a:pt x="3033975" y="557168"/>
                  </a:cubicBezTo>
                  <a:lnTo>
                    <a:pt x="6706" y="557168"/>
                  </a:lnTo>
                  <a:cubicBezTo>
                    <a:pt x="3002" y="557168"/>
                    <a:pt x="0" y="554165"/>
                    <a:pt x="0" y="550462"/>
                  </a:cubicBezTo>
                  <a:lnTo>
                    <a:pt x="0" y="6706"/>
                  </a:lnTo>
                  <a:cubicBezTo>
                    <a:pt x="0" y="3002"/>
                    <a:pt x="3002" y="0"/>
                    <a:pt x="6706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0" y="-38100"/>
              <a:ext cx="3040681" cy="595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Check out your instructor’s welcome note from Putrablast. </a:t>
              </a:r>
              <a:endParaRPr/>
            </a:p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If you are the group leader, check out the </a:t>
              </a:r>
              <a:r>
                <a:rPr lang="en-US" sz="2199" b="1">
                  <a:solidFill>
                    <a:srgbClr val="FFE500"/>
                  </a:solidFill>
                  <a:latin typeface="Arial"/>
                  <a:ea typeface="Arial"/>
                  <a:cs typeface="Arial"/>
                  <a:sym typeface="Arial"/>
                </a:rPr>
                <a:t>group’s Google Drive Link </a:t>
              </a: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 the instructor’s welcome note and join the group Google Drive A.S.A.P using only your UPM student email. </a:t>
              </a:r>
              <a:endParaRPr/>
            </a:p>
          </p:txBody>
        </p:sp>
      </p:grpSp>
      <p:grpSp>
        <p:nvGrpSpPr>
          <p:cNvPr id="297" name="Google Shape;297;p12"/>
          <p:cNvGrpSpPr/>
          <p:nvPr/>
        </p:nvGrpSpPr>
        <p:grpSpPr>
          <a:xfrm>
            <a:off x="5714214" y="7158802"/>
            <a:ext cx="11545086" cy="1193187"/>
            <a:chOff x="0" y="-38100"/>
            <a:chExt cx="3040681" cy="314255"/>
          </a:xfrm>
        </p:grpSpPr>
        <p:sp>
          <p:nvSpPr>
            <p:cNvPr id="298" name="Google Shape;298;p12"/>
            <p:cNvSpPr/>
            <p:nvPr/>
          </p:nvSpPr>
          <p:spPr>
            <a:xfrm>
              <a:off x="0" y="0"/>
              <a:ext cx="3040681" cy="276155"/>
            </a:xfrm>
            <a:custGeom>
              <a:avLst/>
              <a:gdLst/>
              <a:ahLst/>
              <a:cxnLst/>
              <a:rect l="l" t="t" r="r" b="b"/>
              <a:pathLst>
                <a:path w="3040681" h="276155" extrusionOk="0">
                  <a:moveTo>
                    <a:pt x="6706" y="0"/>
                  </a:moveTo>
                  <a:lnTo>
                    <a:pt x="3033975" y="0"/>
                  </a:lnTo>
                  <a:cubicBezTo>
                    <a:pt x="3037679" y="0"/>
                    <a:pt x="3040681" y="3002"/>
                    <a:pt x="3040681" y="6706"/>
                  </a:cubicBezTo>
                  <a:lnTo>
                    <a:pt x="3040681" y="269449"/>
                  </a:lnTo>
                  <a:cubicBezTo>
                    <a:pt x="3040681" y="273153"/>
                    <a:pt x="3037679" y="276155"/>
                    <a:pt x="3033975" y="276155"/>
                  </a:cubicBezTo>
                  <a:lnTo>
                    <a:pt x="6706" y="276155"/>
                  </a:lnTo>
                  <a:cubicBezTo>
                    <a:pt x="3002" y="276155"/>
                    <a:pt x="0" y="273153"/>
                    <a:pt x="0" y="269449"/>
                  </a:cubicBezTo>
                  <a:lnTo>
                    <a:pt x="0" y="6706"/>
                  </a:lnTo>
                  <a:cubicBezTo>
                    <a:pt x="0" y="3002"/>
                    <a:pt x="3002" y="0"/>
                    <a:pt x="6706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0" y="-38100"/>
              <a:ext cx="3040681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Contact all group members and set up the date and venue for your group meeting. </a:t>
              </a:r>
              <a:endParaRPr/>
            </a:p>
          </p:txBody>
        </p:sp>
      </p:grpSp>
      <p:grpSp>
        <p:nvGrpSpPr>
          <p:cNvPr id="300" name="Google Shape;300;p12"/>
          <p:cNvGrpSpPr/>
          <p:nvPr/>
        </p:nvGrpSpPr>
        <p:grpSpPr>
          <a:xfrm>
            <a:off x="5714214" y="8426403"/>
            <a:ext cx="11545086" cy="1193187"/>
            <a:chOff x="0" y="-38100"/>
            <a:chExt cx="3040681" cy="314255"/>
          </a:xfrm>
        </p:grpSpPr>
        <p:sp>
          <p:nvSpPr>
            <p:cNvPr id="301" name="Google Shape;301;p12"/>
            <p:cNvSpPr/>
            <p:nvPr/>
          </p:nvSpPr>
          <p:spPr>
            <a:xfrm>
              <a:off x="0" y="0"/>
              <a:ext cx="3040681" cy="276155"/>
            </a:xfrm>
            <a:custGeom>
              <a:avLst/>
              <a:gdLst/>
              <a:ahLst/>
              <a:cxnLst/>
              <a:rect l="l" t="t" r="r" b="b"/>
              <a:pathLst>
                <a:path w="3040681" h="276155" extrusionOk="0">
                  <a:moveTo>
                    <a:pt x="6706" y="0"/>
                  </a:moveTo>
                  <a:lnTo>
                    <a:pt x="3033975" y="0"/>
                  </a:lnTo>
                  <a:cubicBezTo>
                    <a:pt x="3037679" y="0"/>
                    <a:pt x="3040681" y="3002"/>
                    <a:pt x="3040681" y="6706"/>
                  </a:cubicBezTo>
                  <a:lnTo>
                    <a:pt x="3040681" y="269449"/>
                  </a:lnTo>
                  <a:cubicBezTo>
                    <a:pt x="3040681" y="273153"/>
                    <a:pt x="3037679" y="276155"/>
                    <a:pt x="3033975" y="276155"/>
                  </a:cubicBezTo>
                  <a:lnTo>
                    <a:pt x="6706" y="276155"/>
                  </a:lnTo>
                  <a:cubicBezTo>
                    <a:pt x="3002" y="276155"/>
                    <a:pt x="0" y="273153"/>
                    <a:pt x="0" y="269449"/>
                  </a:cubicBezTo>
                  <a:lnTo>
                    <a:pt x="0" y="6706"/>
                  </a:lnTo>
                  <a:cubicBezTo>
                    <a:pt x="0" y="3002"/>
                    <a:pt x="3002" y="0"/>
                    <a:pt x="6706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0" y="-38100"/>
              <a:ext cx="3040681" cy="31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Check out the Instructor List on the website or Putrablast and get your instructor’s contact details.</a:t>
              </a:r>
              <a:endParaRPr/>
            </a:p>
          </p:txBody>
        </p:sp>
      </p:grpSp>
      <p:sp>
        <p:nvSpPr>
          <p:cNvPr id="303" name="Google Shape;303;p12"/>
          <p:cNvSpPr/>
          <p:nvPr/>
        </p:nvSpPr>
        <p:spPr>
          <a:xfrm>
            <a:off x="520943" y="1474991"/>
            <a:ext cx="2410740" cy="2852947"/>
          </a:xfrm>
          <a:custGeom>
            <a:avLst/>
            <a:gdLst/>
            <a:ahLst/>
            <a:cxnLst/>
            <a:rect l="l" t="t" r="r" b="b"/>
            <a:pathLst>
              <a:path w="2410740" h="2852947" extrusionOk="0">
                <a:moveTo>
                  <a:pt x="0" y="0"/>
                </a:moveTo>
                <a:lnTo>
                  <a:pt x="2410740" y="0"/>
                </a:lnTo>
                <a:lnTo>
                  <a:pt x="2410740" y="2852947"/>
                </a:lnTo>
                <a:lnTo>
                  <a:pt x="0" y="2852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4321235" y="202010"/>
            <a:ext cx="96456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53" b="1">
                <a:solidFill>
                  <a:srgbClr val="0C7AFF"/>
                </a:solidFill>
                <a:latin typeface="Oswald"/>
                <a:ea typeface="Oswald"/>
                <a:cs typeface="Oswald"/>
                <a:sym typeface="Oswald"/>
              </a:rPr>
              <a:t>VISIT THE CALC WEBSITE/ PUTRABLAST AND ENSURE THAT YOU: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1136</Words>
  <Application>Microsoft Office PowerPoint</Application>
  <PresentationFormat>Custom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Oswald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Bharathi Visvanathan</cp:lastModifiedBy>
  <cp:revision>3</cp:revision>
  <dcterms:created xsi:type="dcterms:W3CDTF">2006-08-16T00:00:00Z</dcterms:created>
  <dcterms:modified xsi:type="dcterms:W3CDTF">2025-10-10T01:12:27Z</dcterms:modified>
</cp:coreProperties>
</file>