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854" r:id="rId1"/>
  </p:sldMasterIdLst>
  <p:sldIdLst>
    <p:sldId id="256" r:id="rId2"/>
    <p:sldId id="269" r:id="rId3"/>
    <p:sldId id="258" r:id="rId4"/>
    <p:sldId id="321" r:id="rId5"/>
    <p:sldId id="327" r:id="rId6"/>
    <p:sldId id="319" r:id="rId7"/>
    <p:sldId id="324" r:id="rId8"/>
    <p:sldId id="323" r:id="rId9"/>
    <p:sldId id="290" r:id="rId10"/>
    <p:sldId id="325" r:id="rId11"/>
    <p:sldId id="317" r:id="rId12"/>
    <p:sldId id="297" r:id="rId13"/>
    <p:sldId id="257" r:id="rId14"/>
    <p:sldId id="299" r:id="rId15"/>
    <p:sldId id="260" r:id="rId16"/>
    <p:sldId id="259" r:id="rId17"/>
    <p:sldId id="261" r:id="rId18"/>
    <p:sldId id="303" r:id="rId19"/>
    <p:sldId id="304" r:id="rId20"/>
    <p:sldId id="320" r:id="rId21"/>
    <p:sldId id="326"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42" autoAdjust="0"/>
    <p:restoredTop sz="94660"/>
  </p:normalViewPr>
  <p:slideViewPr>
    <p:cSldViewPr>
      <p:cViewPr varScale="1">
        <p:scale>
          <a:sx n="79" d="100"/>
          <a:sy n="79" d="100"/>
        </p:scale>
        <p:origin x="157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_rels/data6.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ata7.xml.rels><?xml version="1.0" encoding="UTF-8" standalone="yes"?>
<Relationships xmlns="http://schemas.openxmlformats.org/package/2006/relationships"><Relationship Id="rId8" Type="http://schemas.openxmlformats.org/officeDocument/2006/relationships/image" Target="../media/image27.svg"/><Relationship Id="rId13" Type="http://schemas.openxmlformats.org/officeDocument/2006/relationships/image" Target="../media/image32.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 Id="rId14" Type="http://schemas.openxmlformats.org/officeDocument/2006/relationships/image" Target="../media/image33.svg"/></Relationships>
</file>

<file path=ppt/diagrams/_rels/data11.xml.rels><?xml version="1.0" encoding="UTF-8" standalone="yes"?>
<Relationships xmlns="http://schemas.openxmlformats.org/package/2006/relationships"><Relationship Id="rId1" Type="http://schemas.openxmlformats.org/officeDocument/2006/relationships/hyperlink" Target="mailto:laxteam.upm@gmail.com" TargetMode="External"/></Relationships>
</file>

<file path=ppt/diagrams/_rels/drawing6.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7.xml.rels><?xml version="1.0" encoding="UTF-8" standalone="yes"?>
<Relationships xmlns="http://schemas.openxmlformats.org/package/2006/relationships"><Relationship Id="rId8" Type="http://schemas.openxmlformats.org/officeDocument/2006/relationships/image" Target="../media/image27.svg"/><Relationship Id="rId13" Type="http://schemas.openxmlformats.org/officeDocument/2006/relationships/image" Target="../media/image32.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 Id="rId14" Type="http://schemas.openxmlformats.org/officeDocument/2006/relationships/image" Target="../media/image33.svg"/></Relationships>
</file>

<file path=ppt/diagrams/_rels/drawing11.xml.rels><?xml version="1.0" encoding="UTF-8" standalone="yes"?>
<Relationships xmlns="http://schemas.openxmlformats.org/package/2006/relationships"><Relationship Id="rId1" Type="http://schemas.openxmlformats.org/officeDocument/2006/relationships/hyperlink" Target="mailto:laxteam.upm@gmail.com"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0B768F-F811-466A-81D9-A1873D6778A2}" type="doc">
      <dgm:prSet loTypeId="urn:microsoft.com/office/officeart/2005/8/layout/hierarchy1" loCatId="hierarchy" qsTypeId="urn:microsoft.com/office/officeart/2005/8/quickstyle/simple2" qsCatId="simple" csTypeId="urn:microsoft.com/office/officeart/2005/8/colors/accent1_2" csCatId="accent1" phldr="1"/>
      <dgm:spPr/>
      <dgm:t>
        <a:bodyPr/>
        <a:lstStyle/>
        <a:p>
          <a:endParaRPr lang="en-US"/>
        </a:p>
      </dgm:t>
    </dgm:pt>
    <dgm:pt modelId="{F6F30EE4-086E-4A86-A201-06E575410145}">
      <dgm:prSet custT="1"/>
      <dgm:spPr/>
      <dgm:t>
        <a:bodyPr/>
        <a:lstStyle/>
        <a:p>
          <a:r>
            <a:rPr lang="en-US" sz="2400" dirty="0"/>
            <a:t>S</a:t>
          </a:r>
          <a:r>
            <a:rPr lang="en-GB" sz="2400" dirty="0" err="1"/>
            <a:t>tudents</a:t>
          </a:r>
          <a:r>
            <a:rPr lang="en-GB" sz="2400" dirty="0"/>
            <a:t> who have never taken LAX 2059 </a:t>
          </a:r>
          <a:endParaRPr lang="en-US" sz="2400" dirty="0"/>
        </a:p>
      </dgm:t>
    </dgm:pt>
    <dgm:pt modelId="{86F62C24-1D15-4B48-9C4C-57FA35FBFFFE}" type="parTrans" cxnId="{FCE305C0-44C4-4420-9C01-423727EC9DB9}">
      <dgm:prSet/>
      <dgm:spPr/>
      <dgm:t>
        <a:bodyPr/>
        <a:lstStyle/>
        <a:p>
          <a:endParaRPr lang="en-US"/>
        </a:p>
      </dgm:t>
    </dgm:pt>
    <dgm:pt modelId="{BB0525FC-E41B-41C6-846B-50D927380B1E}" type="sibTrans" cxnId="{FCE305C0-44C4-4420-9C01-423727EC9DB9}">
      <dgm:prSet/>
      <dgm:spPr/>
      <dgm:t>
        <a:bodyPr/>
        <a:lstStyle/>
        <a:p>
          <a:endParaRPr lang="en-US"/>
        </a:p>
      </dgm:t>
    </dgm:pt>
    <dgm:pt modelId="{ECBC5724-0F38-4986-A881-CAF8E4F0DC08}" type="pres">
      <dgm:prSet presAssocID="{C30B768F-F811-466A-81D9-A1873D6778A2}" presName="hierChild1" presStyleCnt="0">
        <dgm:presLayoutVars>
          <dgm:chPref val="1"/>
          <dgm:dir/>
          <dgm:animOne val="branch"/>
          <dgm:animLvl val="lvl"/>
          <dgm:resizeHandles/>
        </dgm:presLayoutVars>
      </dgm:prSet>
      <dgm:spPr/>
    </dgm:pt>
    <dgm:pt modelId="{577EB0A4-9F06-42C4-BC41-68650F5EE870}" type="pres">
      <dgm:prSet presAssocID="{F6F30EE4-086E-4A86-A201-06E575410145}" presName="hierRoot1" presStyleCnt="0"/>
      <dgm:spPr/>
    </dgm:pt>
    <dgm:pt modelId="{77861876-A046-4851-843C-39560BE13875}" type="pres">
      <dgm:prSet presAssocID="{F6F30EE4-086E-4A86-A201-06E575410145}" presName="composite" presStyleCnt="0"/>
      <dgm:spPr/>
    </dgm:pt>
    <dgm:pt modelId="{BA45DB23-0787-41FB-A3D4-341A2B5703DF}" type="pres">
      <dgm:prSet presAssocID="{F6F30EE4-086E-4A86-A201-06E575410145}" presName="background" presStyleLbl="node0" presStyleIdx="0" presStyleCnt="1"/>
      <dgm:spPr/>
    </dgm:pt>
    <dgm:pt modelId="{0A2F1EE8-A725-4C8F-A5CE-5450109710A4}" type="pres">
      <dgm:prSet presAssocID="{F6F30EE4-086E-4A86-A201-06E575410145}" presName="text" presStyleLbl="fgAcc0" presStyleIdx="0" presStyleCnt="1">
        <dgm:presLayoutVars>
          <dgm:chPref val="3"/>
        </dgm:presLayoutVars>
      </dgm:prSet>
      <dgm:spPr/>
    </dgm:pt>
    <dgm:pt modelId="{17AF3006-F196-47C2-8FCE-3B70E762481F}" type="pres">
      <dgm:prSet presAssocID="{F6F30EE4-086E-4A86-A201-06E575410145}" presName="hierChild2" presStyleCnt="0"/>
      <dgm:spPr/>
    </dgm:pt>
  </dgm:ptLst>
  <dgm:cxnLst>
    <dgm:cxn modelId="{BF03BB17-9687-4B6C-BDD7-F644D3D1A222}" type="presOf" srcId="{C30B768F-F811-466A-81D9-A1873D6778A2}" destId="{ECBC5724-0F38-4986-A881-CAF8E4F0DC08}" srcOrd="0" destOrd="0" presId="urn:microsoft.com/office/officeart/2005/8/layout/hierarchy1"/>
    <dgm:cxn modelId="{BCE321AD-3085-4C01-869C-D403D303AFD7}" type="presOf" srcId="{F6F30EE4-086E-4A86-A201-06E575410145}" destId="{0A2F1EE8-A725-4C8F-A5CE-5450109710A4}" srcOrd="0" destOrd="0" presId="urn:microsoft.com/office/officeart/2005/8/layout/hierarchy1"/>
    <dgm:cxn modelId="{FCE305C0-44C4-4420-9C01-423727EC9DB9}" srcId="{C30B768F-F811-466A-81D9-A1873D6778A2}" destId="{F6F30EE4-086E-4A86-A201-06E575410145}" srcOrd="0" destOrd="0" parTransId="{86F62C24-1D15-4B48-9C4C-57FA35FBFFFE}" sibTransId="{BB0525FC-E41B-41C6-846B-50D927380B1E}"/>
    <dgm:cxn modelId="{C8D6CDCA-1958-4B5D-8D0A-7A54E6E7E719}" type="presParOf" srcId="{ECBC5724-0F38-4986-A881-CAF8E4F0DC08}" destId="{577EB0A4-9F06-42C4-BC41-68650F5EE870}" srcOrd="0" destOrd="0" presId="urn:microsoft.com/office/officeart/2005/8/layout/hierarchy1"/>
    <dgm:cxn modelId="{CC27E79A-8A8A-46F9-A251-D27A029B2EF1}" type="presParOf" srcId="{577EB0A4-9F06-42C4-BC41-68650F5EE870}" destId="{77861876-A046-4851-843C-39560BE13875}" srcOrd="0" destOrd="0" presId="urn:microsoft.com/office/officeart/2005/8/layout/hierarchy1"/>
    <dgm:cxn modelId="{923532F9-D1CB-4679-9749-4654E450E450}" type="presParOf" srcId="{77861876-A046-4851-843C-39560BE13875}" destId="{BA45DB23-0787-41FB-A3D4-341A2B5703DF}" srcOrd="0" destOrd="0" presId="urn:microsoft.com/office/officeart/2005/8/layout/hierarchy1"/>
    <dgm:cxn modelId="{CD74E430-C5F3-43AC-9A14-761CC457883C}" type="presParOf" srcId="{77861876-A046-4851-843C-39560BE13875}" destId="{0A2F1EE8-A725-4C8F-A5CE-5450109710A4}" srcOrd="1" destOrd="0" presId="urn:microsoft.com/office/officeart/2005/8/layout/hierarchy1"/>
    <dgm:cxn modelId="{53A6EAA6-0A88-4B6F-9E4B-884EBD0D6090}" type="presParOf" srcId="{577EB0A4-9F06-42C4-BC41-68650F5EE870}" destId="{17AF3006-F196-47C2-8FCE-3B70E762481F}"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41CD3D-AEC3-4EBB-BD2A-2AA02C1B9F60}" type="doc">
      <dgm:prSet loTypeId="urn:microsoft.com/office/officeart/2005/8/layout/vList2" loCatId="list" qsTypeId="urn:microsoft.com/office/officeart/2005/8/quickstyle/simple4" qsCatId="simple" csTypeId="urn:microsoft.com/office/officeart/2005/8/colors/colorful1" csCatId="colorful" phldr="1"/>
      <dgm:spPr/>
      <dgm:t>
        <a:bodyPr/>
        <a:lstStyle/>
        <a:p>
          <a:endParaRPr lang="en-US"/>
        </a:p>
      </dgm:t>
    </dgm:pt>
    <dgm:pt modelId="{58405303-4D6D-4326-ABC5-C644FBAB5F8A}">
      <dgm:prSet/>
      <dgm:spPr/>
      <dgm:t>
        <a:bodyPr/>
        <a:lstStyle/>
        <a:p>
          <a:r>
            <a:rPr lang="en-US" dirty="0">
              <a:latin typeface="Arial" panose="020B0604020202020204" pitchFamily="34" charset="0"/>
              <a:cs typeface="Arial" panose="020B0604020202020204" pitchFamily="34" charset="0"/>
            </a:rPr>
            <a:t>This is a 6-week language activity which needs to be done outside of the lecture hours. </a:t>
          </a:r>
        </a:p>
      </dgm:t>
    </dgm:pt>
    <dgm:pt modelId="{C79AD7DA-08B0-48B9-8B40-21EC0B937F5E}" type="parTrans" cxnId="{26CC1CA7-FD2C-454D-A763-BD851B0FF7CC}">
      <dgm:prSet/>
      <dgm:spPr/>
      <dgm:t>
        <a:bodyPr/>
        <a:lstStyle/>
        <a:p>
          <a:endParaRPr lang="en-US"/>
        </a:p>
      </dgm:t>
    </dgm:pt>
    <dgm:pt modelId="{B8AE5F75-1846-4974-ABD3-6B32CFA74623}" type="sibTrans" cxnId="{26CC1CA7-FD2C-454D-A763-BD851B0FF7CC}">
      <dgm:prSet/>
      <dgm:spPr/>
      <dgm:t>
        <a:bodyPr/>
        <a:lstStyle/>
        <a:p>
          <a:endParaRPr lang="en-US"/>
        </a:p>
      </dgm:t>
    </dgm:pt>
    <dgm:pt modelId="{279D6674-260F-443D-A066-9F1F85C21D0C}">
      <dgm:prSet/>
      <dgm:spPr/>
      <dgm:t>
        <a:bodyPr/>
        <a:lstStyle/>
        <a:p>
          <a:r>
            <a:rPr lang="en-US" dirty="0">
              <a:effectLst/>
              <a:latin typeface="Arial" panose="020B0604020202020204" pitchFamily="34" charset="0"/>
              <a:ea typeface="Times New Roman" panose="02020603050405020304" pitchFamily="18" charset="0"/>
              <a:cs typeface="Arial" panose="020B0604020202020204" pitchFamily="34" charset="0"/>
            </a:rPr>
            <a:t>In</a:t>
          </a:r>
          <a:r>
            <a:rPr lang="en-US" spc="60" dirty="0">
              <a:effectLst/>
              <a:latin typeface="Arial" panose="020B0604020202020204" pitchFamily="34" charset="0"/>
              <a:ea typeface="Times New Roman" panose="02020603050405020304" pitchFamily="18" charset="0"/>
              <a:cs typeface="Arial" panose="020B0604020202020204" pitchFamily="34" charset="0"/>
            </a:rPr>
            <a:t> </a:t>
          </a:r>
          <a:r>
            <a:rPr lang="en-US" dirty="0">
              <a:effectLst/>
              <a:latin typeface="Arial" panose="020B0604020202020204" pitchFamily="34" charset="0"/>
              <a:ea typeface="Times New Roman" panose="02020603050405020304" pitchFamily="18" charset="0"/>
              <a:cs typeface="Arial" panose="020B0604020202020204" pitchFamily="34" charset="0"/>
            </a:rPr>
            <a:t>this</a:t>
          </a:r>
          <a:r>
            <a:rPr lang="en-US" spc="55" dirty="0">
              <a:effectLst/>
              <a:latin typeface="Arial" panose="020B0604020202020204" pitchFamily="34" charset="0"/>
              <a:ea typeface="Times New Roman" panose="02020603050405020304" pitchFamily="18" charset="0"/>
              <a:cs typeface="Arial" panose="020B0604020202020204" pitchFamily="34" charset="0"/>
            </a:rPr>
            <a:t> </a:t>
          </a:r>
          <a:r>
            <a:rPr lang="en-US" dirty="0">
              <a:effectLst/>
              <a:latin typeface="Arial" panose="020B0604020202020204" pitchFamily="34" charset="0"/>
              <a:ea typeface="Times New Roman" panose="02020603050405020304" pitchFamily="18" charset="0"/>
              <a:cs typeface="Arial" panose="020B0604020202020204" pitchFamily="34" charset="0"/>
            </a:rPr>
            <a:t>activity,</a:t>
          </a:r>
          <a:r>
            <a:rPr lang="en-US" spc="50" dirty="0">
              <a:effectLst/>
              <a:latin typeface="Arial" panose="020B0604020202020204" pitchFamily="34" charset="0"/>
              <a:ea typeface="Times New Roman" panose="02020603050405020304" pitchFamily="18" charset="0"/>
              <a:cs typeface="Arial" panose="020B0604020202020204" pitchFamily="34" charset="0"/>
            </a:rPr>
            <a:t> </a:t>
          </a:r>
          <a:r>
            <a:rPr lang="en-US" dirty="0">
              <a:effectLst/>
              <a:latin typeface="Arial" panose="020B0604020202020204" pitchFamily="34" charset="0"/>
              <a:ea typeface="Times New Roman" panose="02020603050405020304" pitchFamily="18" charset="0"/>
              <a:cs typeface="Arial" panose="020B0604020202020204" pitchFamily="34" charset="0"/>
            </a:rPr>
            <a:t>students</a:t>
          </a:r>
          <a:r>
            <a:rPr lang="en-US" spc="60" dirty="0">
              <a:effectLst/>
              <a:latin typeface="Arial" panose="020B0604020202020204" pitchFamily="34" charset="0"/>
              <a:ea typeface="Times New Roman" panose="02020603050405020304" pitchFamily="18" charset="0"/>
              <a:cs typeface="Arial" panose="020B0604020202020204" pitchFamily="34" charset="0"/>
            </a:rPr>
            <a:t> </a:t>
          </a:r>
          <a:r>
            <a:rPr lang="en-US" dirty="0">
              <a:effectLst/>
              <a:latin typeface="Arial" panose="020B0604020202020204" pitchFamily="34" charset="0"/>
              <a:ea typeface="Times New Roman" panose="02020603050405020304" pitchFamily="18" charset="0"/>
              <a:cs typeface="Arial" panose="020B0604020202020204" pitchFamily="34" charset="0"/>
            </a:rPr>
            <a:t>select</a:t>
          </a:r>
          <a:r>
            <a:rPr lang="en-US" spc="55" dirty="0">
              <a:effectLst/>
              <a:latin typeface="Arial" panose="020B0604020202020204" pitchFamily="34" charset="0"/>
              <a:ea typeface="Times New Roman" panose="02020603050405020304" pitchFamily="18" charset="0"/>
              <a:cs typeface="Arial" panose="020B0604020202020204" pitchFamily="34" charset="0"/>
            </a:rPr>
            <a:t> </a:t>
          </a:r>
          <a:r>
            <a:rPr lang="en-US" dirty="0">
              <a:effectLst/>
              <a:latin typeface="Arial" panose="020B0604020202020204" pitchFamily="34" charset="0"/>
              <a:ea typeface="Times New Roman" panose="02020603050405020304" pitchFamily="18" charset="0"/>
              <a:cs typeface="Arial" panose="020B0604020202020204" pitchFamily="34" charset="0"/>
            </a:rPr>
            <a:t>and</a:t>
          </a:r>
          <a:r>
            <a:rPr lang="en-US" spc="50" dirty="0">
              <a:effectLst/>
              <a:latin typeface="Arial" panose="020B0604020202020204" pitchFamily="34" charset="0"/>
              <a:ea typeface="Times New Roman" panose="02020603050405020304" pitchFamily="18" charset="0"/>
              <a:cs typeface="Arial" panose="020B0604020202020204" pitchFamily="34" charset="0"/>
            </a:rPr>
            <a:t> </a:t>
          </a:r>
          <a:r>
            <a:rPr lang="en-US" dirty="0">
              <a:effectLst/>
              <a:latin typeface="Arial" panose="020B0604020202020204" pitchFamily="34" charset="0"/>
              <a:ea typeface="Times New Roman" panose="02020603050405020304" pitchFamily="18" charset="0"/>
              <a:cs typeface="Arial" panose="020B0604020202020204" pitchFamily="34" charset="0"/>
            </a:rPr>
            <a:t>highlight</a:t>
          </a:r>
          <a:r>
            <a:rPr lang="en-US" spc="50" dirty="0">
              <a:effectLst/>
              <a:latin typeface="Arial" panose="020B0604020202020204" pitchFamily="34" charset="0"/>
              <a:ea typeface="Times New Roman" panose="02020603050405020304" pitchFamily="18" charset="0"/>
              <a:cs typeface="Arial" panose="020B0604020202020204" pitchFamily="34" charset="0"/>
            </a:rPr>
            <a:t> </a:t>
          </a:r>
          <a:r>
            <a:rPr lang="en-US" dirty="0">
              <a:effectLst/>
              <a:latin typeface="Arial" panose="020B0604020202020204" pitchFamily="34" charset="0"/>
              <a:ea typeface="Times New Roman" panose="02020603050405020304" pitchFamily="18" charset="0"/>
              <a:cs typeface="Arial" panose="020B0604020202020204" pitchFamily="34" charset="0"/>
            </a:rPr>
            <a:t>personalities</a:t>
          </a:r>
          <a:r>
            <a:rPr lang="en-US" spc="55" dirty="0">
              <a:effectLst/>
              <a:latin typeface="Arial" panose="020B0604020202020204" pitchFamily="34" charset="0"/>
              <a:ea typeface="Times New Roman" panose="02020603050405020304" pitchFamily="18" charset="0"/>
              <a:cs typeface="Arial" panose="020B0604020202020204" pitchFamily="34" charset="0"/>
            </a:rPr>
            <a:t> </a:t>
          </a:r>
          <a:r>
            <a:rPr lang="en-US" dirty="0">
              <a:effectLst/>
              <a:latin typeface="Arial" panose="020B0604020202020204" pitchFamily="34" charset="0"/>
              <a:ea typeface="Times New Roman" panose="02020603050405020304" pitchFamily="18" charset="0"/>
              <a:cs typeface="Arial" panose="020B0604020202020204" pitchFamily="34" charset="0"/>
            </a:rPr>
            <a:t>who</a:t>
          </a:r>
          <a:r>
            <a:rPr lang="en-US" spc="55" dirty="0">
              <a:effectLst/>
              <a:latin typeface="Arial" panose="020B0604020202020204" pitchFamily="34" charset="0"/>
              <a:ea typeface="Times New Roman" panose="02020603050405020304" pitchFamily="18" charset="0"/>
              <a:cs typeface="Arial" panose="020B0604020202020204" pitchFamily="34" charset="0"/>
            </a:rPr>
            <a:t> </a:t>
          </a:r>
          <a:r>
            <a:rPr lang="en-US" dirty="0">
              <a:effectLst/>
              <a:latin typeface="Arial" panose="020B0604020202020204" pitchFamily="34" charset="0"/>
              <a:ea typeface="Times New Roman" panose="02020603050405020304" pitchFamily="18" charset="0"/>
              <a:cs typeface="Arial" panose="020B0604020202020204" pitchFamily="34" charset="0"/>
            </a:rPr>
            <a:t>have</a:t>
          </a:r>
          <a:r>
            <a:rPr lang="en-US" spc="-285" dirty="0">
              <a:effectLst/>
              <a:latin typeface="Arial" panose="020B0604020202020204" pitchFamily="34" charset="0"/>
              <a:ea typeface="Times New Roman" panose="02020603050405020304" pitchFamily="18" charset="0"/>
              <a:cs typeface="Arial" panose="020B0604020202020204" pitchFamily="34" charset="0"/>
            </a:rPr>
            <a:t> </a:t>
          </a:r>
          <a:r>
            <a:rPr lang="en-US" dirty="0">
              <a:effectLst/>
              <a:latin typeface="Arial" panose="020B0604020202020204" pitchFamily="34" charset="0"/>
              <a:ea typeface="Times New Roman" panose="02020603050405020304" pitchFamily="18" charset="0"/>
              <a:cs typeface="Arial" panose="020B0604020202020204" pitchFamily="34" charset="0"/>
            </a:rPr>
            <a:t>contributed</a:t>
          </a:r>
          <a:r>
            <a:rPr lang="en-US" spc="-20" dirty="0">
              <a:effectLst/>
              <a:latin typeface="Arial" panose="020B0604020202020204" pitchFamily="34" charset="0"/>
              <a:ea typeface="Times New Roman" panose="02020603050405020304" pitchFamily="18" charset="0"/>
              <a:cs typeface="Arial" panose="020B0604020202020204" pitchFamily="34" charset="0"/>
            </a:rPr>
            <a:t> </a:t>
          </a:r>
          <a:r>
            <a:rPr lang="en-US" dirty="0">
              <a:effectLst/>
              <a:latin typeface="Arial" panose="020B0604020202020204" pitchFamily="34" charset="0"/>
              <a:ea typeface="Times New Roman" panose="02020603050405020304" pitchFamily="18" charset="0"/>
              <a:cs typeface="Arial" panose="020B0604020202020204" pitchFamily="34" charset="0"/>
            </a:rPr>
            <a:t>outstandingly to their</a:t>
          </a:r>
          <a:r>
            <a:rPr lang="en-US" spc="-5" dirty="0">
              <a:effectLst/>
              <a:latin typeface="Arial" panose="020B0604020202020204" pitchFamily="34" charset="0"/>
              <a:ea typeface="Times New Roman" panose="02020603050405020304" pitchFamily="18" charset="0"/>
              <a:cs typeface="Arial" panose="020B0604020202020204" pitchFamily="34" charset="0"/>
            </a:rPr>
            <a:t> </a:t>
          </a:r>
          <a:r>
            <a:rPr lang="en-US" dirty="0">
              <a:effectLst/>
              <a:latin typeface="Arial" panose="020B0604020202020204" pitchFamily="34" charset="0"/>
              <a:ea typeface="Times New Roman" panose="02020603050405020304" pitchFamily="18" charset="0"/>
              <a:cs typeface="Arial" panose="020B0604020202020204" pitchFamily="34" charset="0"/>
            </a:rPr>
            <a:t>fields.</a:t>
          </a:r>
        </a:p>
        <a:p>
          <a:r>
            <a:rPr lang="en-US" dirty="0">
              <a:effectLst/>
              <a:latin typeface="Arial" panose="020B0604020202020204" pitchFamily="34" charset="0"/>
              <a:ea typeface="Times New Roman" panose="02020603050405020304" pitchFamily="18" charset="0"/>
              <a:cs typeface="Arial" panose="020B0604020202020204" pitchFamily="34" charset="0"/>
            </a:rPr>
            <a:t>In</a:t>
          </a:r>
          <a:r>
            <a:rPr lang="en-US" spc="-5" dirty="0">
              <a:effectLst/>
              <a:latin typeface="Arial" panose="020B0604020202020204" pitchFamily="34" charset="0"/>
              <a:ea typeface="Times New Roman" panose="02020603050405020304" pitchFamily="18" charset="0"/>
              <a:cs typeface="Arial" panose="020B0604020202020204" pitchFamily="34" charset="0"/>
            </a:rPr>
            <a:t> </a:t>
          </a:r>
          <a:r>
            <a:rPr lang="en-US" dirty="0">
              <a:effectLst/>
              <a:latin typeface="Arial" panose="020B0604020202020204" pitchFamily="34" charset="0"/>
              <a:ea typeface="Times New Roman" panose="02020603050405020304" pitchFamily="18" charset="0"/>
              <a:cs typeface="Arial" panose="020B0604020202020204" pitchFamily="34" charset="0"/>
            </a:rPr>
            <a:t>groups</a:t>
          </a:r>
          <a:r>
            <a:rPr lang="en-US" spc="-5" dirty="0">
              <a:effectLst/>
              <a:latin typeface="Arial" panose="020B0604020202020204" pitchFamily="34" charset="0"/>
              <a:ea typeface="Times New Roman" panose="02020603050405020304" pitchFamily="18" charset="0"/>
              <a:cs typeface="Arial" panose="020B0604020202020204" pitchFamily="34" charset="0"/>
            </a:rPr>
            <a:t> </a:t>
          </a:r>
          <a:r>
            <a:rPr lang="en-US" dirty="0">
              <a:effectLst/>
              <a:latin typeface="Arial" panose="020B0604020202020204" pitchFamily="34" charset="0"/>
              <a:ea typeface="Times New Roman" panose="02020603050405020304" pitchFamily="18" charset="0"/>
              <a:cs typeface="Arial" panose="020B0604020202020204" pitchFamily="34" charset="0"/>
            </a:rPr>
            <a:t>of</a:t>
          </a:r>
          <a:r>
            <a:rPr lang="en-US" spc="-10" dirty="0">
              <a:effectLst/>
              <a:latin typeface="Arial" panose="020B0604020202020204" pitchFamily="34" charset="0"/>
              <a:ea typeface="Times New Roman" panose="02020603050405020304" pitchFamily="18" charset="0"/>
              <a:cs typeface="Arial" panose="020B0604020202020204" pitchFamily="34" charset="0"/>
            </a:rPr>
            <a:t> </a:t>
          </a:r>
          <a:r>
            <a:rPr lang="en-US" dirty="0">
              <a:effectLst/>
              <a:latin typeface="Arial" panose="020B0604020202020204" pitchFamily="34" charset="0"/>
              <a:ea typeface="Times New Roman" panose="02020603050405020304" pitchFamily="18" charset="0"/>
              <a:cs typeface="Arial" panose="020B0604020202020204" pitchFamily="34" charset="0"/>
            </a:rPr>
            <a:t>6, students:</a:t>
          </a:r>
          <a:endParaRPr lang="en-MY" dirty="0">
            <a:effectLst/>
            <a:latin typeface="Arial" panose="020B0604020202020204" pitchFamily="34" charset="0"/>
            <a:ea typeface="Times New Roman" panose="02020603050405020304" pitchFamily="18" charset="0"/>
            <a:cs typeface="Arial" panose="020B0604020202020204" pitchFamily="34" charset="0"/>
          </a:endParaRPr>
        </a:p>
        <a:p>
          <a:pPr>
            <a:buSzPts val="1200"/>
            <a:buFont typeface="Symbol" panose="05050102010706020507" pitchFamily="18" charset="2"/>
            <a:buChar char=""/>
          </a:pPr>
          <a:r>
            <a:rPr lang="en-US" dirty="0">
              <a:effectLst/>
              <a:latin typeface="Arial" panose="020B0604020202020204" pitchFamily="34" charset="0"/>
              <a:ea typeface="Symbol" panose="05050102010706020507" pitchFamily="18" charset="2"/>
              <a:cs typeface="Arial" panose="020B0604020202020204" pitchFamily="34" charset="0"/>
            </a:rPr>
            <a:t>1. discuss</a:t>
          </a:r>
          <a:r>
            <a:rPr lang="en-US" spc="115" dirty="0">
              <a:effectLst/>
              <a:latin typeface="Arial" panose="020B0604020202020204" pitchFamily="34" charset="0"/>
              <a:ea typeface="Symbol" panose="05050102010706020507" pitchFamily="18" charset="2"/>
              <a:cs typeface="Arial" panose="020B0604020202020204" pitchFamily="34" charset="0"/>
            </a:rPr>
            <a:t> </a:t>
          </a:r>
          <a:r>
            <a:rPr lang="en-US" dirty="0">
              <a:effectLst/>
              <a:latin typeface="Arial" panose="020B0604020202020204" pitchFamily="34" charset="0"/>
              <a:ea typeface="Symbol" panose="05050102010706020507" pitchFamily="18" charset="2"/>
              <a:cs typeface="Arial" panose="020B0604020202020204" pitchFamily="34" charset="0"/>
            </a:rPr>
            <a:t>the</a:t>
          </a:r>
          <a:r>
            <a:rPr lang="en-US" spc="110" dirty="0">
              <a:effectLst/>
              <a:latin typeface="Arial" panose="020B0604020202020204" pitchFamily="34" charset="0"/>
              <a:ea typeface="Symbol" panose="05050102010706020507" pitchFamily="18" charset="2"/>
              <a:cs typeface="Arial" panose="020B0604020202020204" pitchFamily="34" charset="0"/>
            </a:rPr>
            <a:t> </a:t>
          </a:r>
          <a:r>
            <a:rPr lang="en-US" dirty="0">
              <a:effectLst/>
              <a:latin typeface="Arial" panose="020B0604020202020204" pitchFamily="34" charset="0"/>
              <a:ea typeface="Symbol" panose="05050102010706020507" pitchFamily="18" charset="2"/>
              <a:cs typeface="Arial" panose="020B0604020202020204" pitchFamily="34" charset="0"/>
            </a:rPr>
            <a:t>chosen</a:t>
          </a:r>
          <a:r>
            <a:rPr lang="en-US" spc="125" dirty="0">
              <a:effectLst/>
              <a:latin typeface="Arial" panose="020B0604020202020204" pitchFamily="34" charset="0"/>
              <a:ea typeface="Symbol" panose="05050102010706020507" pitchFamily="18" charset="2"/>
              <a:cs typeface="Arial" panose="020B0604020202020204" pitchFamily="34" charset="0"/>
            </a:rPr>
            <a:t> </a:t>
          </a:r>
          <a:r>
            <a:rPr lang="en-US" dirty="0">
              <a:effectLst/>
              <a:latin typeface="Arial" panose="020B0604020202020204" pitchFamily="34" charset="0"/>
              <a:ea typeface="Symbol" panose="05050102010706020507" pitchFamily="18" charset="2"/>
              <a:cs typeface="Arial" panose="020B0604020202020204" pitchFamily="34" charset="0"/>
            </a:rPr>
            <a:t>personalities</a:t>
          </a:r>
          <a:r>
            <a:rPr lang="en-US" spc="115" dirty="0">
              <a:effectLst/>
              <a:latin typeface="Arial" panose="020B0604020202020204" pitchFamily="34" charset="0"/>
              <a:ea typeface="Symbol" panose="05050102010706020507" pitchFamily="18" charset="2"/>
              <a:cs typeface="Arial" panose="020B0604020202020204" pitchFamily="34" charset="0"/>
            </a:rPr>
            <a:t> </a:t>
          </a:r>
          <a:r>
            <a:rPr lang="en-US" dirty="0">
              <a:effectLst/>
              <a:latin typeface="Arial" panose="020B0604020202020204" pitchFamily="34" charset="0"/>
              <a:ea typeface="Symbol" panose="05050102010706020507" pitchFamily="18" charset="2"/>
              <a:cs typeface="Arial" panose="020B0604020202020204" pitchFamily="34" charset="0"/>
            </a:rPr>
            <a:t>and</a:t>
          </a:r>
          <a:r>
            <a:rPr lang="en-US" spc="125" dirty="0">
              <a:effectLst/>
              <a:latin typeface="Arial" panose="020B0604020202020204" pitchFamily="34" charset="0"/>
              <a:ea typeface="Symbol" panose="05050102010706020507" pitchFamily="18" charset="2"/>
              <a:cs typeface="Arial" panose="020B0604020202020204" pitchFamily="34" charset="0"/>
            </a:rPr>
            <a:t> </a:t>
          </a:r>
          <a:r>
            <a:rPr lang="en-US" dirty="0">
              <a:effectLst/>
              <a:latin typeface="Arial" panose="020B0604020202020204" pitchFamily="34" charset="0"/>
              <a:ea typeface="Symbol" panose="05050102010706020507" pitchFamily="18" charset="2"/>
              <a:cs typeface="Arial" panose="020B0604020202020204" pitchFamily="34" charset="0"/>
            </a:rPr>
            <a:t>reasons</a:t>
          </a:r>
          <a:r>
            <a:rPr lang="en-US" spc="125" dirty="0">
              <a:effectLst/>
              <a:latin typeface="Arial" panose="020B0604020202020204" pitchFamily="34" charset="0"/>
              <a:ea typeface="Symbol" panose="05050102010706020507" pitchFamily="18" charset="2"/>
              <a:cs typeface="Arial" panose="020B0604020202020204" pitchFamily="34" charset="0"/>
            </a:rPr>
            <a:t> </a:t>
          </a:r>
          <a:r>
            <a:rPr lang="en-US" dirty="0">
              <a:effectLst/>
              <a:latin typeface="Arial" panose="020B0604020202020204" pitchFamily="34" charset="0"/>
              <a:ea typeface="Symbol" panose="05050102010706020507" pitchFamily="18" charset="2"/>
              <a:cs typeface="Arial" panose="020B0604020202020204" pitchFamily="34" charset="0"/>
            </a:rPr>
            <a:t>for</a:t>
          </a:r>
          <a:r>
            <a:rPr lang="en-US" spc="120" dirty="0">
              <a:effectLst/>
              <a:latin typeface="Arial" panose="020B0604020202020204" pitchFamily="34" charset="0"/>
              <a:ea typeface="Symbol" panose="05050102010706020507" pitchFamily="18" charset="2"/>
              <a:cs typeface="Arial" panose="020B0604020202020204" pitchFamily="34" charset="0"/>
            </a:rPr>
            <a:t> </a:t>
          </a:r>
          <a:r>
            <a:rPr lang="en-US" dirty="0">
              <a:effectLst/>
              <a:latin typeface="Arial" panose="020B0604020202020204" pitchFamily="34" charset="0"/>
              <a:ea typeface="Symbol" panose="05050102010706020507" pitchFamily="18" charset="2"/>
              <a:cs typeface="Arial" panose="020B0604020202020204" pitchFamily="34" charset="0"/>
            </a:rPr>
            <a:t>their</a:t>
          </a:r>
          <a:r>
            <a:rPr lang="en-US" spc="120" dirty="0">
              <a:effectLst/>
              <a:latin typeface="Arial" panose="020B0604020202020204" pitchFamily="34" charset="0"/>
              <a:ea typeface="Symbol" panose="05050102010706020507" pitchFamily="18" charset="2"/>
              <a:cs typeface="Arial" panose="020B0604020202020204" pitchFamily="34" charset="0"/>
            </a:rPr>
            <a:t> </a:t>
          </a:r>
          <a:r>
            <a:rPr lang="en-US" dirty="0">
              <a:effectLst/>
              <a:latin typeface="Arial" panose="020B0604020202020204" pitchFamily="34" charset="0"/>
              <a:ea typeface="Symbol" panose="05050102010706020507" pitchFamily="18" charset="2"/>
              <a:cs typeface="Arial" panose="020B0604020202020204" pitchFamily="34" charset="0"/>
            </a:rPr>
            <a:t>selection,</a:t>
          </a:r>
          <a:r>
            <a:rPr lang="en-US" spc="-285" dirty="0">
              <a:effectLst/>
              <a:latin typeface="Arial" panose="020B0604020202020204" pitchFamily="34" charset="0"/>
              <a:ea typeface="Symbol" panose="05050102010706020507" pitchFamily="18" charset="2"/>
              <a:cs typeface="Arial" panose="020B0604020202020204" pitchFamily="34" charset="0"/>
            </a:rPr>
            <a:t> </a:t>
          </a:r>
          <a:r>
            <a:rPr lang="en-US" dirty="0">
              <a:effectLst/>
              <a:latin typeface="Arial" panose="020B0604020202020204" pitchFamily="34" charset="0"/>
              <a:ea typeface="Symbol" panose="05050102010706020507" pitchFamily="18" charset="2"/>
              <a:cs typeface="Arial" panose="020B0604020202020204" pitchFamily="34" charset="0"/>
            </a:rPr>
            <a:t>and</a:t>
          </a:r>
          <a:endParaRPr lang="en-MY" dirty="0">
            <a:effectLst/>
            <a:latin typeface="Arial" panose="020B0604020202020204" pitchFamily="34" charset="0"/>
            <a:ea typeface="Symbol" panose="05050102010706020507" pitchFamily="18" charset="2"/>
            <a:cs typeface="Arial" panose="020B0604020202020204" pitchFamily="34" charset="0"/>
          </a:endParaRPr>
        </a:p>
        <a:p>
          <a:r>
            <a:rPr lang="en-US" dirty="0">
              <a:effectLst/>
              <a:latin typeface="Arial" panose="020B0604020202020204" pitchFamily="34" charset="0"/>
              <a:ea typeface="Calibri" panose="020F0502020204030204" pitchFamily="34" charset="0"/>
              <a:cs typeface="Arial" panose="020B0604020202020204" pitchFamily="34" charset="0"/>
            </a:rPr>
            <a:t>2. video-record</a:t>
          </a:r>
          <a:r>
            <a:rPr lang="en-US" spc="25" dirty="0">
              <a:effectLst/>
              <a:latin typeface="Arial" panose="020B0604020202020204" pitchFamily="34" charset="0"/>
              <a:ea typeface="Calibri" panose="020F0502020204030204" pitchFamily="34" charset="0"/>
              <a:cs typeface="Arial" panose="020B0604020202020204" pitchFamily="34" charset="0"/>
            </a:rPr>
            <a:t> </a:t>
          </a:r>
          <a:r>
            <a:rPr lang="en-US" dirty="0">
              <a:effectLst/>
              <a:latin typeface="Arial" panose="020B0604020202020204" pitchFamily="34" charset="0"/>
              <a:ea typeface="Calibri" panose="020F0502020204030204" pitchFamily="34" charset="0"/>
              <a:cs typeface="Arial" panose="020B0604020202020204" pitchFamily="34" charset="0"/>
            </a:rPr>
            <a:t>their</a:t>
          </a:r>
          <a:r>
            <a:rPr lang="en-US" spc="35" dirty="0">
              <a:effectLst/>
              <a:latin typeface="Arial" panose="020B0604020202020204" pitchFamily="34" charset="0"/>
              <a:ea typeface="Calibri" panose="020F0502020204030204" pitchFamily="34" charset="0"/>
              <a:cs typeface="Arial" panose="020B0604020202020204" pitchFamily="34" charset="0"/>
            </a:rPr>
            <a:t> </a:t>
          </a:r>
          <a:r>
            <a:rPr lang="en-US" dirty="0">
              <a:effectLst/>
              <a:latin typeface="Arial" panose="020B0604020202020204" pitchFamily="34" charset="0"/>
              <a:ea typeface="Calibri" panose="020F0502020204030204" pitchFamily="34" charset="0"/>
              <a:cs typeface="Arial" panose="020B0604020202020204" pitchFamily="34" charset="0"/>
            </a:rPr>
            <a:t>weekly</a:t>
          </a:r>
          <a:r>
            <a:rPr lang="en-US" spc="25" dirty="0">
              <a:effectLst/>
              <a:latin typeface="Arial" panose="020B0604020202020204" pitchFamily="34" charset="0"/>
              <a:ea typeface="Calibri" panose="020F0502020204030204" pitchFamily="34" charset="0"/>
              <a:cs typeface="Arial" panose="020B0604020202020204" pitchFamily="34" charset="0"/>
            </a:rPr>
            <a:t> </a:t>
          </a:r>
          <a:r>
            <a:rPr lang="en-US" dirty="0">
              <a:effectLst/>
              <a:latin typeface="Arial" panose="020B0604020202020204" pitchFamily="34" charset="0"/>
              <a:ea typeface="Calibri" panose="020F0502020204030204" pitchFamily="34" charset="0"/>
              <a:cs typeface="Arial" panose="020B0604020202020204" pitchFamily="34" charset="0"/>
            </a:rPr>
            <a:t>meetings</a:t>
          </a:r>
          <a:r>
            <a:rPr lang="en-US" spc="30" dirty="0">
              <a:effectLst/>
              <a:latin typeface="Arial" panose="020B0604020202020204" pitchFamily="34" charset="0"/>
              <a:ea typeface="Calibri" panose="020F0502020204030204" pitchFamily="34" charset="0"/>
              <a:cs typeface="Arial" panose="020B0604020202020204" pitchFamily="34" charset="0"/>
            </a:rPr>
            <a:t> </a:t>
          </a:r>
          <a:r>
            <a:rPr lang="en-US" dirty="0">
              <a:effectLst/>
              <a:latin typeface="Arial" panose="020B0604020202020204" pitchFamily="34" charset="0"/>
              <a:ea typeface="Calibri" panose="020F0502020204030204" pitchFamily="34" charset="0"/>
              <a:cs typeface="Arial" panose="020B0604020202020204" pitchFamily="34" charset="0"/>
            </a:rPr>
            <a:t>and</a:t>
          </a:r>
          <a:r>
            <a:rPr lang="en-US" spc="30" dirty="0">
              <a:effectLst/>
              <a:latin typeface="Arial" panose="020B0604020202020204" pitchFamily="34" charset="0"/>
              <a:ea typeface="Calibri" panose="020F0502020204030204" pitchFamily="34" charset="0"/>
              <a:cs typeface="Arial" panose="020B0604020202020204" pitchFamily="34" charset="0"/>
            </a:rPr>
            <a:t> </a:t>
          </a:r>
          <a:r>
            <a:rPr lang="en-US" dirty="0">
              <a:effectLst/>
              <a:latin typeface="Arial" panose="020B0604020202020204" pitchFamily="34" charset="0"/>
              <a:ea typeface="Calibri" panose="020F0502020204030204" pitchFamily="34" charset="0"/>
              <a:cs typeface="Arial" panose="020B0604020202020204" pitchFamily="34" charset="0"/>
            </a:rPr>
            <a:t>upload</a:t>
          </a:r>
          <a:r>
            <a:rPr lang="en-US" spc="35" dirty="0">
              <a:effectLst/>
              <a:latin typeface="Arial" panose="020B0604020202020204" pitchFamily="34" charset="0"/>
              <a:ea typeface="Calibri" panose="020F0502020204030204" pitchFamily="34" charset="0"/>
              <a:cs typeface="Arial" panose="020B0604020202020204" pitchFamily="34" charset="0"/>
            </a:rPr>
            <a:t> </a:t>
          </a:r>
          <a:r>
            <a:rPr lang="en-US" dirty="0">
              <a:effectLst/>
              <a:latin typeface="Arial" panose="020B0604020202020204" pitchFamily="34" charset="0"/>
              <a:ea typeface="Calibri" panose="020F0502020204030204" pitchFamily="34" charset="0"/>
              <a:cs typeface="Arial" panose="020B0604020202020204" pitchFamily="34" charset="0"/>
            </a:rPr>
            <a:t>them</a:t>
          </a:r>
          <a:r>
            <a:rPr lang="en-US" spc="30" dirty="0">
              <a:effectLst/>
              <a:latin typeface="Arial" panose="020B0604020202020204" pitchFamily="34" charset="0"/>
              <a:ea typeface="Calibri" panose="020F0502020204030204" pitchFamily="34" charset="0"/>
              <a:cs typeface="Arial" panose="020B0604020202020204" pitchFamily="34" charset="0"/>
            </a:rPr>
            <a:t> </a:t>
          </a:r>
          <a:r>
            <a:rPr lang="en-US" dirty="0">
              <a:effectLst/>
              <a:latin typeface="Arial" panose="020B0604020202020204" pitchFamily="34" charset="0"/>
              <a:ea typeface="Calibri" panose="020F0502020204030204" pitchFamily="34" charset="0"/>
              <a:cs typeface="Arial" panose="020B0604020202020204" pitchFamily="34" charset="0"/>
            </a:rPr>
            <a:t>onto</a:t>
          </a:r>
          <a:r>
            <a:rPr lang="en-US" spc="30" dirty="0">
              <a:effectLst/>
              <a:latin typeface="Arial" panose="020B0604020202020204" pitchFamily="34" charset="0"/>
              <a:ea typeface="Calibri" panose="020F0502020204030204" pitchFamily="34" charset="0"/>
              <a:cs typeface="Arial" panose="020B0604020202020204" pitchFamily="34" charset="0"/>
            </a:rPr>
            <a:t> </a:t>
          </a:r>
          <a:r>
            <a:rPr lang="en-US" dirty="0">
              <a:effectLst/>
              <a:latin typeface="Arial" panose="020B0604020202020204" pitchFamily="34" charset="0"/>
              <a:ea typeface="Calibri" panose="020F0502020204030204" pitchFamily="34" charset="0"/>
              <a:cs typeface="Arial" panose="020B0604020202020204" pitchFamily="34" charset="0"/>
            </a:rPr>
            <a:t>a</a:t>
          </a:r>
          <a:r>
            <a:rPr lang="en-US" spc="-285" dirty="0">
              <a:effectLst/>
              <a:latin typeface="Arial" panose="020B0604020202020204" pitchFamily="34" charset="0"/>
              <a:ea typeface="Calibri" panose="020F0502020204030204" pitchFamily="34" charset="0"/>
              <a:cs typeface="Arial" panose="020B0604020202020204" pitchFamily="34" charset="0"/>
            </a:rPr>
            <a:t> </a:t>
          </a:r>
          <a:r>
            <a:rPr lang="en-US" dirty="0">
              <a:effectLst/>
              <a:latin typeface="Arial" panose="020B0604020202020204" pitchFamily="34" charset="0"/>
              <a:ea typeface="Calibri" panose="020F0502020204030204" pitchFamily="34" charset="0"/>
              <a:cs typeface="Arial" panose="020B0604020202020204" pitchFamily="34" charset="0"/>
            </a:rPr>
            <a:t>dedicated</a:t>
          </a:r>
          <a:r>
            <a:rPr lang="en-US" spc="-10" dirty="0">
              <a:effectLst/>
              <a:latin typeface="Arial" panose="020B0604020202020204" pitchFamily="34" charset="0"/>
              <a:ea typeface="Calibri" panose="020F0502020204030204" pitchFamily="34" charset="0"/>
              <a:cs typeface="Arial" panose="020B0604020202020204" pitchFamily="34" charset="0"/>
            </a:rPr>
            <a:t> </a:t>
          </a:r>
          <a:r>
            <a:rPr lang="en-US" dirty="0">
              <a:effectLst/>
              <a:latin typeface="Arial" panose="020B0604020202020204" pitchFamily="34" charset="0"/>
              <a:ea typeface="Calibri" panose="020F0502020204030204" pitchFamily="34" charset="0"/>
              <a:cs typeface="Arial" panose="020B0604020202020204" pitchFamily="34" charset="0"/>
            </a:rPr>
            <a:t>website.</a:t>
          </a:r>
          <a:endParaRPr lang="en-US" dirty="0">
            <a:effectLst/>
            <a:latin typeface="Arial" panose="020B0604020202020204" pitchFamily="34" charset="0"/>
            <a:cs typeface="Arial" panose="020B0604020202020204" pitchFamily="34" charset="0"/>
          </a:endParaRPr>
        </a:p>
        <a:p>
          <a:endParaRPr lang="en-US" dirty="0"/>
        </a:p>
      </dgm:t>
    </dgm:pt>
    <dgm:pt modelId="{D73F9EC8-F2A6-4CBB-9E4C-CC98DB5959BE}" type="parTrans" cxnId="{54F0C800-CACA-44EB-BA83-7C06A372E5E9}">
      <dgm:prSet/>
      <dgm:spPr/>
      <dgm:t>
        <a:bodyPr/>
        <a:lstStyle/>
        <a:p>
          <a:endParaRPr lang="en-US"/>
        </a:p>
      </dgm:t>
    </dgm:pt>
    <dgm:pt modelId="{44AE29C2-CA4F-4344-9ACC-8DDD7044D568}" type="sibTrans" cxnId="{54F0C800-CACA-44EB-BA83-7C06A372E5E9}">
      <dgm:prSet/>
      <dgm:spPr/>
      <dgm:t>
        <a:bodyPr/>
        <a:lstStyle/>
        <a:p>
          <a:endParaRPr lang="en-US"/>
        </a:p>
      </dgm:t>
    </dgm:pt>
    <dgm:pt modelId="{4894F774-9B88-434E-92DA-4921DD1E5937}">
      <dgm:prSet/>
      <dgm:spPr/>
      <dgm:t>
        <a:bodyPr/>
        <a:lstStyle/>
        <a:p>
          <a:r>
            <a:rPr lang="en-US">
              <a:latin typeface="Arial" panose="020B0604020202020204" pitchFamily="34" charset="0"/>
              <a:cs typeface="Arial" panose="020B0604020202020204" pitchFamily="34" charset="0"/>
            </a:rPr>
            <a:t>In groups of 6, students are required to video-record their weekly meetings. Then group leader uploads the Video and Submission Form onto Google Drive via the link provided by  his/her instructor. Next, group leader turns in a copy of the S</a:t>
          </a:r>
          <a:r>
            <a:rPr lang="en-MY">
              <a:latin typeface="Arial" panose="020B0604020202020204" pitchFamily="34" charset="0"/>
              <a:cs typeface="Arial" panose="020B0604020202020204" pitchFamily="34" charset="0"/>
            </a:rPr>
            <a:t>ubmission Form via the assignment post in Putrablast before the deadline.</a:t>
          </a:r>
          <a:endParaRPr lang="en-US">
            <a:latin typeface="Arial" panose="020B0604020202020204" pitchFamily="34" charset="0"/>
            <a:cs typeface="Arial" panose="020B0604020202020204" pitchFamily="34" charset="0"/>
          </a:endParaRPr>
        </a:p>
      </dgm:t>
    </dgm:pt>
    <dgm:pt modelId="{7C1E08F5-BC40-4750-A084-331D8D9FC1FD}" type="parTrans" cxnId="{1A826F51-DBE3-4558-B266-31C8A9CF0310}">
      <dgm:prSet/>
      <dgm:spPr/>
      <dgm:t>
        <a:bodyPr/>
        <a:lstStyle/>
        <a:p>
          <a:endParaRPr lang="en-US"/>
        </a:p>
      </dgm:t>
    </dgm:pt>
    <dgm:pt modelId="{9A25BDFC-583E-4A70-9B25-FFC044A4E2DE}" type="sibTrans" cxnId="{1A826F51-DBE3-4558-B266-31C8A9CF0310}">
      <dgm:prSet/>
      <dgm:spPr/>
      <dgm:t>
        <a:bodyPr/>
        <a:lstStyle/>
        <a:p>
          <a:endParaRPr lang="en-US"/>
        </a:p>
      </dgm:t>
    </dgm:pt>
    <dgm:pt modelId="{2BAD47A0-2BDD-414A-A78B-37F431FC756E}" type="pres">
      <dgm:prSet presAssocID="{9841CD3D-AEC3-4EBB-BD2A-2AA02C1B9F60}" presName="linear" presStyleCnt="0">
        <dgm:presLayoutVars>
          <dgm:animLvl val="lvl"/>
          <dgm:resizeHandles val="exact"/>
        </dgm:presLayoutVars>
      </dgm:prSet>
      <dgm:spPr/>
    </dgm:pt>
    <dgm:pt modelId="{85BF4B44-0263-4CE1-862D-DD2D10BEA9D5}" type="pres">
      <dgm:prSet presAssocID="{58405303-4D6D-4326-ABC5-C644FBAB5F8A}" presName="parentText" presStyleLbl="node1" presStyleIdx="0" presStyleCnt="3">
        <dgm:presLayoutVars>
          <dgm:chMax val="0"/>
          <dgm:bulletEnabled val="1"/>
        </dgm:presLayoutVars>
      </dgm:prSet>
      <dgm:spPr/>
    </dgm:pt>
    <dgm:pt modelId="{F17004EC-FD97-4FC2-A82B-455023CD6678}" type="pres">
      <dgm:prSet presAssocID="{B8AE5F75-1846-4974-ABD3-6B32CFA74623}" presName="spacer" presStyleCnt="0"/>
      <dgm:spPr/>
    </dgm:pt>
    <dgm:pt modelId="{B2DBF6BA-4B5C-4A40-AB9C-1F4067CCCDB3}" type="pres">
      <dgm:prSet presAssocID="{279D6674-260F-443D-A066-9F1F85C21D0C}" presName="parentText" presStyleLbl="node1" presStyleIdx="1" presStyleCnt="3">
        <dgm:presLayoutVars>
          <dgm:chMax val="0"/>
          <dgm:bulletEnabled val="1"/>
        </dgm:presLayoutVars>
      </dgm:prSet>
      <dgm:spPr/>
    </dgm:pt>
    <dgm:pt modelId="{69E27856-17FA-4636-8688-D530F644F177}" type="pres">
      <dgm:prSet presAssocID="{44AE29C2-CA4F-4344-9ACC-8DDD7044D568}" presName="spacer" presStyleCnt="0"/>
      <dgm:spPr/>
    </dgm:pt>
    <dgm:pt modelId="{620451AB-F0F2-4CEC-99CC-4C3BA720084B}" type="pres">
      <dgm:prSet presAssocID="{4894F774-9B88-434E-92DA-4921DD1E5937}" presName="parentText" presStyleLbl="node1" presStyleIdx="2" presStyleCnt="3">
        <dgm:presLayoutVars>
          <dgm:chMax val="0"/>
          <dgm:bulletEnabled val="1"/>
        </dgm:presLayoutVars>
      </dgm:prSet>
      <dgm:spPr/>
    </dgm:pt>
  </dgm:ptLst>
  <dgm:cxnLst>
    <dgm:cxn modelId="{54F0C800-CACA-44EB-BA83-7C06A372E5E9}" srcId="{9841CD3D-AEC3-4EBB-BD2A-2AA02C1B9F60}" destId="{279D6674-260F-443D-A066-9F1F85C21D0C}" srcOrd="1" destOrd="0" parTransId="{D73F9EC8-F2A6-4CBB-9E4C-CC98DB5959BE}" sibTransId="{44AE29C2-CA4F-4344-9ACC-8DDD7044D568}"/>
    <dgm:cxn modelId="{2269794E-8BBC-4A02-AA3E-4C2EF606A0C2}" type="presOf" srcId="{9841CD3D-AEC3-4EBB-BD2A-2AA02C1B9F60}" destId="{2BAD47A0-2BDD-414A-A78B-37F431FC756E}" srcOrd="0" destOrd="0" presId="urn:microsoft.com/office/officeart/2005/8/layout/vList2"/>
    <dgm:cxn modelId="{8A308970-885D-4F7D-91A4-C0688246BEB3}" type="presOf" srcId="{58405303-4D6D-4326-ABC5-C644FBAB5F8A}" destId="{85BF4B44-0263-4CE1-862D-DD2D10BEA9D5}" srcOrd="0" destOrd="0" presId="urn:microsoft.com/office/officeart/2005/8/layout/vList2"/>
    <dgm:cxn modelId="{1A826F51-DBE3-4558-B266-31C8A9CF0310}" srcId="{9841CD3D-AEC3-4EBB-BD2A-2AA02C1B9F60}" destId="{4894F774-9B88-434E-92DA-4921DD1E5937}" srcOrd="2" destOrd="0" parTransId="{7C1E08F5-BC40-4750-A084-331D8D9FC1FD}" sibTransId="{9A25BDFC-583E-4A70-9B25-FFC044A4E2DE}"/>
    <dgm:cxn modelId="{497D7197-7D3F-459F-B6C3-281815EEF4BE}" type="presOf" srcId="{4894F774-9B88-434E-92DA-4921DD1E5937}" destId="{620451AB-F0F2-4CEC-99CC-4C3BA720084B}" srcOrd="0" destOrd="0" presId="urn:microsoft.com/office/officeart/2005/8/layout/vList2"/>
    <dgm:cxn modelId="{26CC1CA7-FD2C-454D-A763-BD851B0FF7CC}" srcId="{9841CD3D-AEC3-4EBB-BD2A-2AA02C1B9F60}" destId="{58405303-4D6D-4326-ABC5-C644FBAB5F8A}" srcOrd="0" destOrd="0" parTransId="{C79AD7DA-08B0-48B9-8B40-21EC0B937F5E}" sibTransId="{B8AE5F75-1846-4974-ABD3-6B32CFA74623}"/>
    <dgm:cxn modelId="{9B618AFC-C987-4D53-B762-C415489320A4}" type="presOf" srcId="{279D6674-260F-443D-A066-9F1F85C21D0C}" destId="{B2DBF6BA-4B5C-4A40-AB9C-1F4067CCCDB3}" srcOrd="0" destOrd="0" presId="urn:microsoft.com/office/officeart/2005/8/layout/vList2"/>
    <dgm:cxn modelId="{5AF64EDE-0969-4068-B8C6-16556CA9B21B}" type="presParOf" srcId="{2BAD47A0-2BDD-414A-A78B-37F431FC756E}" destId="{85BF4B44-0263-4CE1-862D-DD2D10BEA9D5}" srcOrd="0" destOrd="0" presId="urn:microsoft.com/office/officeart/2005/8/layout/vList2"/>
    <dgm:cxn modelId="{583306B3-DE44-48C9-8B61-F2625FC6E077}" type="presParOf" srcId="{2BAD47A0-2BDD-414A-A78B-37F431FC756E}" destId="{F17004EC-FD97-4FC2-A82B-455023CD6678}" srcOrd="1" destOrd="0" presId="urn:microsoft.com/office/officeart/2005/8/layout/vList2"/>
    <dgm:cxn modelId="{28669694-05B9-4816-9CB6-53EDA69A7B13}" type="presParOf" srcId="{2BAD47A0-2BDD-414A-A78B-37F431FC756E}" destId="{B2DBF6BA-4B5C-4A40-AB9C-1F4067CCCDB3}" srcOrd="2" destOrd="0" presId="urn:microsoft.com/office/officeart/2005/8/layout/vList2"/>
    <dgm:cxn modelId="{E6DFCC51-9FCE-4777-A645-7EE6CECC6A01}" type="presParOf" srcId="{2BAD47A0-2BDD-414A-A78B-37F431FC756E}" destId="{69E27856-17FA-4636-8688-D530F644F177}" srcOrd="3" destOrd="0" presId="urn:microsoft.com/office/officeart/2005/8/layout/vList2"/>
    <dgm:cxn modelId="{9D1EA708-9949-49EE-A7EB-445EEAF105FE}" type="presParOf" srcId="{2BAD47A0-2BDD-414A-A78B-37F431FC756E}" destId="{620451AB-F0F2-4CEC-99CC-4C3BA720084B}"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C85B90D-CD0C-46C6-8C47-0549B7D9D7EF}"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99EF6EE6-3063-425D-870E-F37249C745A3}">
      <dgm:prSet/>
      <dgm:spPr/>
      <dgm:t>
        <a:bodyPr/>
        <a:lstStyle/>
        <a:p>
          <a:r>
            <a:rPr lang="en-US"/>
            <a:t>Check  PutraBlast. </a:t>
          </a:r>
        </a:p>
      </dgm:t>
    </dgm:pt>
    <dgm:pt modelId="{4DF8193F-5D39-4886-AD55-884C21C9B1A0}" type="parTrans" cxnId="{1CC40D66-C149-4FAB-AFFC-9692EDA09E4F}">
      <dgm:prSet/>
      <dgm:spPr/>
      <dgm:t>
        <a:bodyPr/>
        <a:lstStyle/>
        <a:p>
          <a:endParaRPr lang="en-US"/>
        </a:p>
      </dgm:t>
    </dgm:pt>
    <dgm:pt modelId="{865E0EE1-6726-4882-B1D9-92641AC70BFE}" type="sibTrans" cxnId="{1CC40D66-C149-4FAB-AFFC-9692EDA09E4F}">
      <dgm:prSet/>
      <dgm:spPr/>
      <dgm:t>
        <a:bodyPr/>
        <a:lstStyle/>
        <a:p>
          <a:endParaRPr lang="en-US"/>
        </a:p>
      </dgm:t>
    </dgm:pt>
    <dgm:pt modelId="{B02F7084-85C2-4E3C-A034-9D41EC89E1EB}">
      <dgm:prSet/>
      <dgm:spPr/>
      <dgm:t>
        <a:bodyPr/>
        <a:lstStyle/>
        <a:p>
          <a:r>
            <a:rPr lang="en-US"/>
            <a:t>Your instructor’s name, contact details,  welcome note and Google Drive Link are  in Putrablast.</a:t>
          </a:r>
        </a:p>
      </dgm:t>
    </dgm:pt>
    <dgm:pt modelId="{74F676CB-48DD-4556-8FAD-E8CA6793FAEC}" type="parTrans" cxnId="{8B805586-1F26-4444-9936-FF740817B55E}">
      <dgm:prSet/>
      <dgm:spPr/>
      <dgm:t>
        <a:bodyPr/>
        <a:lstStyle/>
        <a:p>
          <a:endParaRPr lang="en-US"/>
        </a:p>
      </dgm:t>
    </dgm:pt>
    <dgm:pt modelId="{71278C27-5542-4C84-A6A3-F6544480E033}" type="sibTrans" cxnId="{8B805586-1F26-4444-9936-FF740817B55E}">
      <dgm:prSet/>
      <dgm:spPr/>
      <dgm:t>
        <a:bodyPr/>
        <a:lstStyle/>
        <a:p>
          <a:endParaRPr lang="en-US"/>
        </a:p>
      </dgm:t>
    </dgm:pt>
    <dgm:pt modelId="{8D48F1AE-9A9A-4B5D-AD6B-87530C12CDC5}" type="pres">
      <dgm:prSet presAssocID="{5C85B90D-CD0C-46C6-8C47-0549B7D9D7EF}" presName="linear" presStyleCnt="0">
        <dgm:presLayoutVars>
          <dgm:animLvl val="lvl"/>
          <dgm:resizeHandles val="exact"/>
        </dgm:presLayoutVars>
      </dgm:prSet>
      <dgm:spPr/>
    </dgm:pt>
    <dgm:pt modelId="{69744D04-452F-4641-A6CD-BDE25541483B}" type="pres">
      <dgm:prSet presAssocID="{99EF6EE6-3063-425D-870E-F37249C745A3}" presName="parentText" presStyleLbl="node1" presStyleIdx="0" presStyleCnt="2">
        <dgm:presLayoutVars>
          <dgm:chMax val="0"/>
          <dgm:bulletEnabled val="1"/>
        </dgm:presLayoutVars>
      </dgm:prSet>
      <dgm:spPr/>
    </dgm:pt>
    <dgm:pt modelId="{E877F2C8-55F9-4351-B165-442A42992FC5}" type="pres">
      <dgm:prSet presAssocID="{865E0EE1-6726-4882-B1D9-92641AC70BFE}" presName="spacer" presStyleCnt="0"/>
      <dgm:spPr/>
    </dgm:pt>
    <dgm:pt modelId="{D6B7FBB3-9889-49C0-AD72-B41A595A125B}" type="pres">
      <dgm:prSet presAssocID="{B02F7084-85C2-4E3C-A034-9D41EC89E1EB}" presName="parentText" presStyleLbl="node1" presStyleIdx="1" presStyleCnt="2">
        <dgm:presLayoutVars>
          <dgm:chMax val="0"/>
          <dgm:bulletEnabled val="1"/>
        </dgm:presLayoutVars>
      </dgm:prSet>
      <dgm:spPr/>
    </dgm:pt>
  </dgm:ptLst>
  <dgm:cxnLst>
    <dgm:cxn modelId="{55E49D19-F5E5-4957-9032-395E539C6B8D}" type="presOf" srcId="{B02F7084-85C2-4E3C-A034-9D41EC89E1EB}" destId="{D6B7FBB3-9889-49C0-AD72-B41A595A125B}" srcOrd="0" destOrd="0" presId="urn:microsoft.com/office/officeart/2005/8/layout/vList2"/>
    <dgm:cxn modelId="{1CC40D66-C149-4FAB-AFFC-9692EDA09E4F}" srcId="{5C85B90D-CD0C-46C6-8C47-0549B7D9D7EF}" destId="{99EF6EE6-3063-425D-870E-F37249C745A3}" srcOrd="0" destOrd="0" parTransId="{4DF8193F-5D39-4886-AD55-884C21C9B1A0}" sibTransId="{865E0EE1-6726-4882-B1D9-92641AC70BFE}"/>
    <dgm:cxn modelId="{64DC2E48-AB39-4390-B49D-9778FF56E8D2}" type="presOf" srcId="{99EF6EE6-3063-425D-870E-F37249C745A3}" destId="{69744D04-452F-4641-A6CD-BDE25541483B}" srcOrd="0" destOrd="0" presId="urn:microsoft.com/office/officeart/2005/8/layout/vList2"/>
    <dgm:cxn modelId="{40877659-7F42-4C7B-8E4F-6C76750CB74F}" type="presOf" srcId="{5C85B90D-CD0C-46C6-8C47-0549B7D9D7EF}" destId="{8D48F1AE-9A9A-4B5D-AD6B-87530C12CDC5}" srcOrd="0" destOrd="0" presId="urn:microsoft.com/office/officeart/2005/8/layout/vList2"/>
    <dgm:cxn modelId="{8B805586-1F26-4444-9936-FF740817B55E}" srcId="{5C85B90D-CD0C-46C6-8C47-0549B7D9D7EF}" destId="{B02F7084-85C2-4E3C-A034-9D41EC89E1EB}" srcOrd="1" destOrd="0" parTransId="{74F676CB-48DD-4556-8FAD-E8CA6793FAEC}" sibTransId="{71278C27-5542-4C84-A6A3-F6544480E033}"/>
    <dgm:cxn modelId="{5AB6932B-F7BE-4349-8955-3D7CA295E70E}" type="presParOf" srcId="{8D48F1AE-9A9A-4B5D-AD6B-87530C12CDC5}" destId="{69744D04-452F-4641-A6CD-BDE25541483B}" srcOrd="0" destOrd="0" presId="urn:microsoft.com/office/officeart/2005/8/layout/vList2"/>
    <dgm:cxn modelId="{7A8DF957-B943-4DA2-ACC7-C86E2716A4E0}" type="presParOf" srcId="{8D48F1AE-9A9A-4B5D-AD6B-87530C12CDC5}" destId="{E877F2C8-55F9-4351-B165-442A42992FC5}" srcOrd="1" destOrd="0" presId="urn:microsoft.com/office/officeart/2005/8/layout/vList2"/>
    <dgm:cxn modelId="{AA72B68B-96F0-4E7A-A435-50D9A1672BC3}" type="presParOf" srcId="{8D48F1AE-9A9A-4B5D-AD6B-87530C12CDC5}" destId="{D6B7FBB3-9889-49C0-AD72-B41A595A125B}"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68B052B-8BCA-44F2-8691-B4005CCE2F37}" type="doc">
      <dgm:prSet loTypeId="urn:microsoft.com/office/officeart/2016/7/layout/VerticalSolidActionList" loCatId="List" qsTypeId="urn:microsoft.com/office/officeart/2005/8/quickstyle/simple2" qsCatId="simple" csTypeId="urn:microsoft.com/office/officeart/2005/8/colors/colorful1" csCatId="colorful" phldr="1"/>
      <dgm:spPr/>
      <dgm:t>
        <a:bodyPr/>
        <a:lstStyle/>
        <a:p>
          <a:endParaRPr lang="en-US"/>
        </a:p>
      </dgm:t>
    </dgm:pt>
    <dgm:pt modelId="{92D470FF-4C2D-49B8-90CA-73C001A8B238}">
      <dgm:prSet custT="1"/>
      <dgm:spPr/>
      <dgm:t>
        <a:bodyPr/>
        <a:lstStyle/>
        <a:p>
          <a:r>
            <a:rPr lang="en-US" sz="1600" dirty="0"/>
            <a:t>print out the Timeline from the CALC website so that you know what to do and what to submit throughout the 6 weeks,</a:t>
          </a:r>
        </a:p>
      </dgm:t>
    </dgm:pt>
    <dgm:pt modelId="{143D3A79-2EB4-4038-BA7A-2D111D738F49}" type="parTrans" cxnId="{E3956CA0-F8A2-4182-AC3A-9A9A9C0F68A6}">
      <dgm:prSet/>
      <dgm:spPr/>
      <dgm:t>
        <a:bodyPr/>
        <a:lstStyle/>
        <a:p>
          <a:endParaRPr lang="en-US"/>
        </a:p>
      </dgm:t>
    </dgm:pt>
    <dgm:pt modelId="{B5A87F92-278D-48C1-AB22-38F4DDAA5FAF}" type="sibTrans" cxnId="{E3956CA0-F8A2-4182-AC3A-9A9A9C0F68A6}">
      <dgm:prSet/>
      <dgm:spPr/>
      <dgm:t>
        <a:bodyPr/>
        <a:lstStyle/>
        <a:p>
          <a:endParaRPr lang="en-US"/>
        </a:p>
      </dgm:t>
    </dgm:pt>
    <dgm:pt modelId="{844FB059-02B3-446A-90E2-7AD104106CBB}">
      <dgm:prSet/>
      <dgm:spPr/>
      <dgm:t>
        <a:bodyPr/>
        <a:lstStyle/>
        <a:p>
          <a:r>
            <a:rPr lang="en-US"/>
            <a:t>Print out</a:t>
          </a:r>
        </a:p>
      </dgm:t>
    </dgm:pt>
    <dgm:pt modelId="{AE79D313-58BC-49C6-A8BC-5A75C33AC68C}" type="parTrans" cxnId="{399BD562-2DA4-4893-819D-D0E5B53C8BD4}">
      <dgm:prSet/>
      <dgm:spPr/>
      <dgm:t>
        <a:bodyPr/>
        <a:lstStyle/>
        <a:p>
          <a:endParaRPr lang="en-US"/>
        </a:p>
      </dgm:t>
    </dgm:pt>
    <dgm:pt modelId="{4C1A7244-465E-4694-AB0A-EBB4473C0033}" type="sibTrans" cxnId="{399BD562-2DA4-4893-819D-D0E5B53C8BD4}">
      <dgm:prSet/>
      <dgm:spPr/>
      <dgm:t>
        <a:bodyPr/>
        <a:lstStyle/>
        <a:p>
          <a:endParaRPr lang="en-US"/>
        </a:p>
      </dgm:t>
    </dgm:pt>
    <dgm:pt modelId="{BCBB678A-1B95-4E7C-AEDC-D20F1CBB7949}">
      <dgm:prSet custT="1"/>
      <dgm:spPr/>
      <dgm:t>
        <a:bodyPr/>
        <a:lstStyle/>
        <a:p>
          <a:r>
            <a:rPr lang="en-US" sz="1600" dirty="0"/>
            <a:t>print out the Weekly Submission Schedule from the website to avoid missing a deadline,</a:t>
          </a:r>
        </a:p>
      </dgm:t>
    </dgm:pt>
    <dgm:pt modelId="{4F43089E-7F69-423E-838B-4B3549FACAB7}" type="parTrans" cxnId="{10009E7D-07EE-4AA3-8651-F03C0F403AEF}">
      <dgm:prSet/>
      <dgm:spPr/>
      <dgm:t>
        <a:bodyPr/>
        <a:lstStyle/>
        <a:p>
          <a:endParaRPr lang="en-US"/>
        </a:p>
      </dgm:t>
    </dgm:pt>
    <dgm:pt modelId="{F0CB5707-6A34-4228-9E6F-D548458C40C1}" type="sibTrans" cxnId="{10009E7D-07EE-4AA3-8651-F03C0F403AEF}">
      <dgm:prSet/>
      <dgm:spPr/>
      <dgm:t>
        <a:bodyPr/>
        <a:lstStyle/>
        <a:p>
          <a:endParaRPr lang="en-US"/>
        </a:p>
      </dgm:t>
    </dgm:pt>
    <dgm:pt modelId="{DBDCE42A-ABF0-49B6-841F-6C3998F6F324}">
      <dgm:prSet/>
      <dgm:spPr/>
      <dgm:t>
        <a:bodyPr/>
        <a:lstStyle/>
        <a:p>
          <a:r>
            <a:rPr lang="en-US"/>
            <a:t>Check out</a:t>
          </a:r>
        </a:p>
      </dgm:t>
    </dgm:pt>
    <dgm:pt modelId="{E2897DF4-59A5-4716-9954-6FA91FDAD7AB}" type="parTrans" cxnId="{13C6CB42-1F0D-4E6F-AD03-ADCEA7CC83F3}">
      <dgm:prSet/>
      <dgm:spPr/>
      <dgm:t>
        <a:bodyPr/>
        <a:lstStyle/>
        <a:p>
          <a:endParaRPr lang="en-US"/>
        </a:p>
      </dgm:t>
    </dgm:pt>
    <dgm:pt modelId="{28DAB63B-899F-407D-8544-AE81D8199617}" type="sibTrans" cxnId="{13C6CB42-1F0D-4E6F-AD03-ADCEA7CC83F3}">
      <dgm:prSet/>
      <dgm:spPr/>
      <dgm:t>
        <a:bodyPr/>
        <a:lstStyle/>
        <a:p>
          <a:endParaRPr lang="en-US"/>
        </a:p>
      </dgm:t>
    </dgm:pt>
    <dgm:pt modelId="{956CE4C0-2EC8-4A49-A966-104D8E7F012F}">
      <dgm:prSet custT="1"/>
      <dgm:spPr/>
      <dgm:t>
        <a:bodyPr/>
        <a:lstStyle/>
        <a:p>
          <a:r>
            <a:rPr lang="en-US" sz="1600" dirty="0"/>
            <a:t>check out your instructor’s welcome note from </a:t>
          </a:r>
          <a:r>
            <a:rPr lang="en-US" sz="1600" dirty="0" err="1"/>
            <a:t>Putrablast</a:t>
          </a:r>
          <a:r>
            <a:rPr lang="en-US" sz="1600" dirty="0"/>
            <a:t>. If you are the group leader, check out the group’s Google Drive Link in the instructor’s welcome note and join the group Google Drive A.S.A.P using only your UPM student email. </a:t>
          </a:r>
        </a:p>
      </dgm:t>
    </dgm:pt>
    <dgm:pt modelId="{49AC6448-FE9B-4C8E-AFA9-0612E671B5BD}" type="parTrans" cxnId="{397754E9-96F2-4FB9-8CD3-016694C7A4E2}">
      <dgm:prSet/>
      <dgm:spPr/>
      <dgm:t>
        <a:bodyPr/>
        <a:lstStyle/>
        <a:p>
          <a:endParaRPr lang="en-US"/>
        </a:p>
      </dgm:t>
    </dgm:pt>
    <dgm:pt modelId="{832DD698-2D92-4CD9-B74F-98174EA742C3}" type="sibTrans" cxnId="{397754E9-96F2-4FB9-8CD3-016694C7A4E2}">
      <dgm:prSet/>
      <dgm:spPr/>
      <dgm:t>
        <a:bodyPr/>
        <a:lstStyle/>
        <a:p>
          <a:endParaRPr lang="en-US"/>
        </a:p>
      </dgm:t>
    </dgm:pt>
    <dgm:pt modelId="{290F2C61-C441-448C-A0B9-478DC024AE04}">
      <dgm:prSet/>
      <dgm:spPr/>
      <dgm:t>
        <a:bodyPr/>
        <a:lstStyle/>
        <a:p>
          <a:r>
            <a:rPr lang="en-US"/>
            <a:t>Post</a:t>
          </a:r>
        </a:p>
      </dgm:t>
    </dgm:pt>
    <dgm:pt modelId="{9AAD86A7-92E9-47D4-A37E-D84E287C95DB}" type="parTrans" cxnId="{2B30B9E0-15FD-4E6E-BCF9-D8B4ED229716}">
      <dgm:prSet/>
      <dgm:spPr/>
      <dgm:t>
        <a:bodyPr/>
        <a:lstStyle/>
        <a:p>
          <a:endParaRPr lang="en-US"/>
        </a:p>
      </dgm:t>
    </dgm:pt>
    <dgm:pt modelId="{45292D0B-4662-44DA-89CB-657AE7521E17}" type="sibTrans" cxnId="{2B30B9E0-15FD-4E6E-BCF9-D8B4ED229716}">
      <dgm:prSet/>
      <dgm:spPr/>
      <dgm:t>
        <a:bodyPr/>
        <a:lstStyle/>
        <a:p>
          <a:endParaRPr lang="en-US"/>
        </a:p>
      </dgm:t>
    </dgm:pt>
    <dgm:pt modelId="{F7E3C9C6-FD56-43CE-88AF-19EB4BAA92C9}">
      <dgm:prSet custT="1"/>
      <dgm:spPr/>
      <dgm:t>
        <a:bodyPr/>
        <a:lstStyle/>
        <a:p>
          <a:r>
            <a:rPr lang="en-US" sz="1600" dirty="0"/>
            <a:t>post your details (contact information, email address, etc.) in </a:t>
          </a:r>
          <a:r>
            <a:rPr lang="en-US" sz="1600" dirty="0" err="1"/>
            <a:t>Putrablast</a:t>
          </a:r>
          <a:r>
            <a:rPr lang="en-US" sz="1600" dirty="0"/>
            <a:t>, so that you can find your other group members</a:t>
          </a:r>
        </a:p>
      </dgm:t>
    </dgm:pt>
    <dgm:pt modelId="{314CDD15-FD35-42D5-8143-311722955CEF}" type="parTrans" cxnId="{B3FD2B3F-200D-4B03-B88B-B6AA1C274A3B}">
      <dgm:prSet/>
      <dgm:spPr/>
      <dgm:t>
        <a:bodyPr/>
        <a:lstStyle/>
        <a:p>
          <a:endParaRPr lang="en-US"/>
        </a:p>
      </dgm:t>
    </dgm:pt>
    <dgm:pt modelId="{C5DD7A45-897E-4A6D-AAF9-E75668D81DA3}" type="sibTrans" cxnId="{B3FD2B3F-200D-4B03-B88B-B6AA1C274A3B}">
      <dgm:prSet/>
      <dgm:spPr/>
      <dgm:t>
        <a:bodyPr/>
        <a:lstStyle/>
        <a:p>
          <a:endParaRPr lang="en-US"/>
        </a:p>
      </dgm:t>
    </dgm:pt>
    <dgm:pt modelId="{6C70F780-ABA6-4888-96F9-918832094E02}">
      <dgm:prSet/>
      <dgm:spPr/>
      <dgm:t>
        <a:bodyPr/>
        <a:lstStyle/>
        <a:p>
          <a:r>
            <a:rPr lang="en-US"/>
            <a:t>Contact</a:t>
          </a:r>
        </a:p>
      </dgm:t>
    </dgm:pt>
    <dgm:pt modelId="{981D4C5C-BC2F-47DF-89DD-20634BEC30A2}" type="parTrans" cxnId="{4E276F0F-3550-49DC-B34F-87CEFD28AE45}">
      <dgm:prSet/>
      <dgm:spPr/>
      <dgm:t>
        <a:bodyPr/>
        <a:lstStyle/>
        <a:p>
          <a:endParaRPr lang="en-US"/>
        </a:p>
      </dgm:t>
    </dgm:pt>
    <dgm:pt modelId="{D51DF2F4-D2D3-4FF4-ABD4-33556140FA3D}" type="sibTrans" cxnId="{4E276F0F-3550-49DC-B34F-87CEFD28AE45}">
      <dgm:prSet/>
      <dgm:spPr/>
      <dgm:t>
        <a:bodyPr/>
        <a:lstStyle/>
        <a:p>
          <a:endParaRPr lang="en-US"/>
        </a:p>
      </dgm:t>
    </dgm:pt>
    <dgm:pt modelId="{F4A7A1EC-4AF9-42EE-B3A8-DF28E74670D5}">
      <dgm:prSet custT="1"/>
      <dgm:spPr/>
      <dgm:t>
        <a:bodyPr/>
        <a:lstStyle/>
        <a:p>
          <a:r>
            <a:rPr lang="en-US" sz="1600" dirty="0"/>
            <a:t>contact all group members and set up the date and venue for your group meeting. </a:t>
          </a:r>
        </a:p>
      </dgm:t>
    </dgm:pt>
    <dgm:pt modelId="{8EBADBB8-18C4-4E58-BD27-60230EEC840C}" type="parTrans" cxnId="{983B6C89-5E58-402B-BD58-A85C1857E49A}">
      <dgm:prSet/>
      <dgm:spPr/>
      <dgm:t>
        <a:bodyPr/>
        <a:lstStyle/>
        <a:p>
          <a:endParaRPr lang="en-US"/>
        </a:p>
      </dgm:t>
    </dgm:pt>
    <dgm:pt modelId="{CF43C11A-4E90-4374-87FE-C8484194A4EE}" type="sibTrans" cxnId="{983B6C89-5E58-402B-BD58-A85C1857E49A}">
      <dgm:prSet/>
      <dgm:spPr/>
      <dgm:t>
        <a:bodyPr/>
        <a:lstStyle/>
        <a:p>
          <a:endParaRPr lang="en-US"/>
        </a:p>
      </dgm:t>
    </dgm:pt>
    <dgm:pt modelId="{E3B159A2-9B2D-4C47-BE77-10F1EBF61FF0}">
      <dgm:prSet/>
      <dgm:spPr/>
      <dgm:t>
        <a:bodyPr/>
        <a:lstStyle/>
        <a:p>
          <a:r>
            <a:rPr lang="en-US"/>
            <a:t>Check out</a:t>
          </a:r>
        </a:p>
      </dgm:t>
    </dgm:pt>
    <dgm:pt modelId="{FFB62D7F-35DE-4EDA-99DB-D482AB34E21F}" type="parTrans" cxnId="{0C08B3D1-CEE3-4D79-B0CC-EC0E1458649F}">
      <dgm:prSet/>
      <dgm:spPr/>
      <dgm:t>
        <a:bodyPr/>
        <a:lstStyle/>
        <a:p>
          <a:endParaRPr lang="en-US"/>
        </a:p>
      </dgm:t>
    </dgm:pt>
    <dgm:pt modelId="{E8716FA9-C3C3-4024-B270-BFD7635DB4E6}" type="sibTrans" cxnId="{0C08B3D1-CEE3-4D79-B0CC-EC0E1458649F}">
      <dgm:prSet/>
      <dgm:spPr/>
      <dgm:t>
        <a:bodyPr/>
        <a:lstStyle/>
        <a:p>
          <a:endParaRPr lang="en-US"/>
        </a:p>
      </dgm:t>
    </dgm:pt>
    <dgm:pt modelId="{64961A81-0157-4AF3-9E73-FF8C4C05A907}">
      <dgm:prSet custT="1"/>
      <dgm:spPr/>
      <dgm:t>
        <a:bodyPr/>
        <a:lstStyle/>
        <a:p>
          <a:r>
            <a:rPr lang="en-US" sz="1600" dirty="0"/>
            <a:t>check out your instructor's name on </a:t>
          </a:r>
          <a:r>
            <a:rPr lang="en-US" sz="1600" dirty="0" err="1"/>
            <a:t>Putrablast</a:t>
          </a:r>
          <a:r>
            <a:rPr lang="en-US" sz="1600" dirty="0"/>
            <a:t> and get your instructor’s contact details</a:t>
          </a:r>
        </a:p>
      </dgm:t>
    </dgm:pt>
    <dgm:pt modelId="{D03D9967-E4F6-4C39-8B21-5938A87E5596}" type="parTrans" cxnId="{984EE310-470D-4869-992B-07E826A08CC5}">
      <dgm:prSet/>
      <dgm:spPr/>
      <dgm:t>
        <a:bodyPr/>
        <a:lstStyle/>
        <a:p>
          <a:endParaRPr lang="en-US"/>
        </a:p>
      </dgm:t>
    </dgm:pt>
    <dgm:pt modelId="{E9CCC4B4-B752-4482-9494-0E7E180131D3}" type="sibTrans" cxnId="{984EE310-470D-4869-992B-07E826A08CC5}">
      <dgm:prSet/>
      <dgm:spPr/>
      <dgm:t>
        <a:bodyPr/>
        <a:lstStyle/>
        <a:p>
          <a:endParaRPr lang="en-US"/>
        </a:p>
      </dgm:t>
    </dgm:pt>
    <dgm:pt modelId="{38FC2A81-1F30-46DE-BB35-2FA413757068}">
      <dgm:prSet/>
      <dgm:spPr/>
      <dgm:t>
        <a:bodyPr/>
        <a:lstStyle/>
        <a:p>
          <a:r>
            <a:rPr lang="en-US"/>
            <a:t>Print out</a:t>
          </a:r>
        </a:p>
      </dgm:t>
    </dgm:pt>
    <dgm:pt modelId="{75B93331-45BE-48B2-AF1B-D15AFA388F5E}" type="sibTrans" cxnId="{9337BE41-AA16-4E8F-82FD-FC8DE991A5AC}">
      <dgm:prSet/>
      <dgm:spPr/>
      <dgm:t>
        <a:bodyPr/>
        <a:lstStyle/>
        <a:p>
          <a:endParaRPr lang="en-US"/>
        </a:p>
      </dgm:t>
    </dgm:pt>
    <dgm:pt modelId="{32894457-6673-443A-A6DD-8D610DF81333}" type="parTrans" cxnId="{9337BE41-AA16-4E8F-82FD-FC8DE991A5AC}">
      <dgm:prSet/>
      <dgm:spPr/>
      <dgm:t>
        <a:bodyPr/>
        <a:lstStyle/>
        <a:p>
          <a:endParaRPr lang="en-US"/>
        </a:p>
      </dgm:t>
    </dgm:pt>
    <dgm:pt modelId="{1716C37A-E16F-413D-B148-A3FCED17CEB7}" type="pres">
      <dgm:prSet presAssocID="{E68B052B-8BCA-44F2-8691-B4005CCE2F37}" presName="Name0" presStyleCnt="0">
        <dgm:presLayoutVars>
          <dgm:dir/>
          <dgm:animLvl val="lvl"/>
          <dgm:resizeHandles val="exact"/>
        </dgm:presLayoutVars>
      </dgm:prSet>
      <dgm:spPr/>
    </dgm:pt>
    <dgm:pt modelId="{41EADE3A-D6BE-4843-ABB3-61981F2FDBEB}" type="pres">
      <dgm:prSet presAssocID="{38FC2A81-1F30-46DE-BB35-2FA413757068}" presName="linNode" presStyleCnt="0"/>
      <dgm:spPr/>
    </dgm:pt>
    <dgm:pt modelId="{3CA68DEB-2DE5-4B86-954F-C2CAD0338AA6}" type="pres">
      <dgm:prSet presAssocID="{38FC2A81-1F30-46DE-BB35-2FA413757068}" presName="parentText" presStyleLbl="alignNode1" presStyleIdx="0" presStyleCnt="6">
        <dgm:presLayoutVars>
          <dgm:chMax val="1"/>
          <dgm:bulletEnabled/>
        </dgm:presLayoutVars>
      </dgm:prSet>
      <dgm:spPr/>
    </dgm:pt>
    <dgm:pt modelId="{F4C28038-C5A9-4683-8876-099FEBF87ED7}" type="pres">
      <dgm:prSet presAssocID="{38FC2A81-1F30-46DE-BB35-2FA413757068}" presName="descendantText" presStyleLbl="alignAccFollowNode1" presStyleIdx="0" presStyleCnt="6">
        <dgm:presLayoutVars>
          <dgm:bulletEnabled/>
        </dgm:presLayoutVars>
      </dgm:prSet>
      <dgm:spPr/>
    </dgm:pt>
    <dgm:pt modelId="{411B04F4-B51E-4CE4-9D4B-672B44F11D4B}" type="pres">
      <dgm:prSet presAssocID="{75B93331-45BE-48B2-AF1B-D15AFA388F5E}" presName="sp" presStyleCnt="0"/>
      <dgm:spPr/>
    </dgm:pt>
    <dgm:pt modelId="{80F3F92E-B462-47AC-8815-43600B470B5E}" type="pres">
      <dgm:prSet presAssocID="{844FB059-02B3-446A-90E2-7AD104106CBB}" presName="linNode" presStyleCnt="0"/>
      <dgm:spPr/>
    </dgm:pt>
    <dgm:pt modelId="{4E4EE098-5B06-4C1D-A304-560756C955B3}" type="pres">
      <dgm:prSet presAssocID="{844FB059-02B3-446A-90E2-7AD104106CBB}" presName="parentText" presStyleLbl="alignNode1" presStyleIdx="1" presStyleCnt="6">
        <dgm:presLayoutVars>
          <dgm:chMax val="1"/>
          <dgm:bulletEnabled/>
        </dgm:presLayoutVars>
      </dgm:prSet>
      <dgm:spPr/>
    </dgm:pt>
    <dgm:pt modelId="{5D163B4E-1802-4925-B0F8-971DF77C3A29}" type="pres">
      <dgm:prSet presAssocID="{844FB059-02B3-446A-90E2-7AD104106CBB}" presName="descendantText" presStyleLbl="alignAccFollowNode1" presStyleIdx="1" presStyleCnt="6">
        <dgm:presLayoutVars>
          <dgm:bulletEnabled/>
        </dgm:presLayoutVars>
      </dgm:prSet>
      <dgm:spPr/>
    </dgm:pt>
    <dgm:pt modelId="{657FE2EC-45E0-43CF-988B-25D570A1BFAB}" type="pres">
      <dgm:prSet presAssocID="{4C1A7244-465E-4694-AB0A-EBB4473C0033}" presName="sp" presStyleCnt="0"/>
      <dgm:spPr/>
    </dgm:pt>
    <dgm:pt modelId="{555AF78B-44E3-47A0-81F9-AC4E20949A76}" type="pres">
      <dgm:prSet presAssocID="{DBDCE42A-ABF0-49B6-841F-6C3998F6F324}" presName="linNode" presStyleCnt="0"/>
      <dgm:spPr/>
    </dgm:pt>
    <dgm:pt modelId="{07372FEF-D0CE-449B-8977-D74C83B1C095}" type="pres">
      <dgm:prSet presAssocID="{DBDCE42A-ABF0-49B6-841F-6C3998F6F324}" presName="parentText" presStyleLbl="alignNode1" presStyleIdx="2" presStyleCnt="6">
        <dgm:presLayoutVars>
          <dgm:chMax val="1"/>
          <dgm:bulletEnabled/>
        </dgm:presLayoutVars>
      </dgm:prSet>
      <dgm:spPr/>
    </dgm:pt>
    <dgm:pt modelId="{38285CDA-B0B4-4F1E-8B74-C4955D57CCEA}" type="pres">
      <dgm:prSet presAssocID="{DBDCE42A-ABF0-49B6-841F-6C3998F6F324}" presName="descendantText" presStyleLbl="alignAccFollowNode1" presStyleIdx="2" presStyleCnt="6">
        <dgm:presLayoutVars>
          <dgm:bulletEnabled/>
        </dgm:presLayoutVars>
      </dgm:prSet>
      <dgm:spPr/>
    </dgm:pt>
    <dgm:pt modelId="{B2BF93D1-3054-4158-BB52-D87C3A887385}" type="pres">
      <dgm:prSet presAssocID="{28DAB63B-899F-407D-8544-AE81D8199617}" presName="sp" presStyleCnt="0"/>
      <dgm:spPr/>
    </dgm:pt>
    <dgm:pt modelId="{31A82EF4-0FF3-4C72-AF5E-044B42D78E15}" type="pres">
      <dgm:prSet presAssocID="{290F2C61-C441-448C-A0B9-478DC024AE04}" presName="linNode" presStyleCnt="0"/>
      <dgm:spPr/>
    </dgm:pt>
    <dgm:pt modelId="{E806C4D1-377B-4251-A928-B586E38BA507}" type="pres">
      <dgm:prSet presAssocID="{290F2C61-C441-448C-A0B9-478DC024AE04}" presName="parentText" presStyleLbl="alignNode1" presStyleIdx="3" presStyleCnt="6">
        <dgm:presLayoutVars>
          <dgm:chMax val="1"/>
          <dgm:bulletEnabled/>
        </dgm:presLayoutVars>
      </dgm:prSet>
      <dgm:spPr/>
    </dgm:pt>
    <dgm:pt modelId="{19F4055E-1313-4B59-9100-8984D33EEDA0}" type="pres">
      <dgm:prSet presAssocID="{290F2C61-C441-448C-A0B9-478DC024AE04}" presName="descendantText" presStyleLbl="alignAccFollowNode1" presStyleIdx="3" presStyleCnt="6" custScaleY="63989">
        <dgm:presLayoutVars>
          <dgm:bulletEnabled/>
        </dgm:presLayoutVars>
      </dgm:prSet>
      <dgm:spPr/>
    </dgm:pt>
    <dgm:pt modelId="{85FE098D-8EE5-40BF-8E48-EC4B91FC724A}" type="pres">
      <dgm:prSet presAssocID="{45292D0B-4662-44DA-89CB-657AE7521E17}" presName="sp" presStyleCnt="0"/>
      <dgm:spPr/>
    </dgm:pt>
    <dgm:pt modelId="{53999E36-032F-4372-9708-2EDA8057C595}" type="pres">
      <dgm:prSet presAssocID="{6C70F780-ABA6-4888-96F9-918832094E02}" presName="linNode" presStyleCnt="0"/>
      <dgm:spPr/>
    </dgm:pt>
    <dgm:pt modelId="{6A20F7D2-A3DA-44E5-AA97-506AD0EE3DCF}" type="pres">
      <dgm:prSet presAssocID="{6C70F780-ABA6-4888-96F9-918832094E02}" presName="parentText" presStyleLbl="alignNode1" presStyleIdx="4" presStyleCnt="6">
        <dgm:presLayoutVars>
          <dgm:chMax val="1"/>
          <dgm:bulletEnabled/>
        </dgm:presLayoutVars>
      </dgm:prSet>
      <dgm:spPr/>
    </dgm:pt>
    <dgm:pt modelId="{C97BF49A-BB55-42A5-8EB3-DE923AA524ED}" type="pres">
      <dgm:prSet presAssocID="{6C70F780-ABA6-4888-96F9-918832094E02}" presName="descendantText" presStyleLbl="alignAccFollowNode1" presStyleIdx="4" presStyleCnt="6">
        <dgm:presLayoutVars>
          <dgm:bulletEnabled/>
        </dgm:presLayoutVars>
      </dgm:prSet>
      <dgm:spPr/>
    </dgm:pt>
    <dgm:pt modelId="{43D2D4D8-D7AF-4F78-A1DE-AC34134DF1BC}" type="pres">
      <dgm:prSet presAssocID="{D51DF2F4-D2D3-4FF4-ABD4-33556140FA3D}" presName="sp" presStyleCnt="0"/>
      <dgm:spPr/>
    </dgm:pt>
    <dgm:pt modelId="{B333E67A-1939-488A-93CD-0F13C1EC7B23}" type="pres">
      <dgm:prSet presAssocID="{E3B159A2-9B2D-4C47-BE77-10F1EBF61FF0}" presName="linNode" presStyleCnt="0"/>
      <dgm:spPr/>
    </dgm:pt>
    <dgm:pt modelId="{B8D1F0E6-7FB0-4A2E-8C73-86D32DA95236}" type="pres">
      <dgm:prSet presAssocID="{E3B159A2-9B2D-4C47-BE77-10F1EBF61FF0}" presName="parentText" presStyleLbl="alignNode1" presStyleIdx="5" presStyleCnt="6">
        <dgm:presLayoutVars>
          <dgm:chMax val="1"/>
          <dgm:bulletEnabled/>
        </dgm:presLayoutVars>
      </dgm:prSet>
      <dgm:spPr/>
    </dgm:pt>
    <dgm:pt modelId="{423E360E-C0C7-4660-8EA6-9D9E996CBDFF}" type="pres">
      <dgm:prSet presAssocID="{E3B159A2-9B2D-4C47-BE77-10F1EBF61FF0}" presName="descendantText" presStyleLbl="alignAccFollowNode1" presStyleIdx="5" presStyleCnt="6">
        <dgm:presLayoutVars>
          <dgm:bulletEnabled/>
        </dgm:presLayoutVars>
      </dgm:prSet>
      <dgm:spPr/>
    </dgm:pt>
  </dgm:ptLst>
  <dgm:cxnLst>
    <dgm:cxn modelId="{4E276F0F-3550-49DC-B34F-87CEFD28AE45}" srcId="{E68B052B-8BCA-44F2-8691-B4005CCE2F37}" destId="{6C70F780-ABA6-4888-96F9-918832094E02}" srcOrd="4" destOrd="0" parTransId="{981D4C5C-BC2F-47DF-89DD-20634BEC30A2}" sibTransId="{D51DF2F4-D2D3-4FF4-ABD4-33556140FA3D}"/>
    <dgm:cxn modelId="{984EE310-470D-4869-992B-07E826A08CC5}" srcId="{E3B159A2-9B2D-4C47-BE77-10F1EBF61FF0}" destId="{64961A81-0157-4AF3-9E73-FF8C4C05A907}" srcOrd="0" destOrd="0" parTransId="{D03D9967-E4F6-4C39-8B21-5938A87E5596}" sibTransId="{E9CCC4B4-B752-4482-9494-0E7E180131D3}"/>
    <dgm:cxn modelId="{1E82E523-91C8-4917-AE5F-A10DD600FF4C}" type="presOf" srcId="{F4A7A1EC-4AF9-42EE-B3A8-DF28E74670D5}" destId="{C97BF49A-BB55-42A5-8EB3-DE923AA524ED}" srcOrd="0" destOrd="0" presId="urn:microsoft.com/office/officeart/2016/7/layout/VerticalSolidActionList"/>
    <dgm:cxn modelId="{0FCF1F26-0F36-48CA-B814-16F280ED1868}" type="presOf" srcId="{290F2C61-C441-448C-A0B9-478DC024AE04}" destId="{E806C4D1-377B-4251-A928-B586E38BA507}" srcOrd="0" destOrd="0" presId="urn:microsoft.com/office/officeart/2016/7/layout/VerticalSolidActionList"/>
    <dgm:cxn modelId="{C849272A-2E47-40E3-BEFE-C83BD90E9B76}" type="presOf" srcId="{956CE4C0-2EC8-4A49-A966-104D8E7F012F}" destId="{38285CDA-B0B4-4F1E-8B74-C4955D57CCEA}" srcOrd="0" destOrd="0" presId="urn:microsoft.com/office/officeart/2016/7/layout/VerticalSolidActionList"/>
    <dgm:cxn modelId="{11ABF136-CA29-4135-8BCA-098E3CC49772}" type="presOf" srcId="{E3B159A2-9B2D-4C47-BE77-10F1EBF61FF0}" destId="{B8D1F0E6-7FB0-4A2E-8C73-86D32DA95236}" srcOrd="0" destOrd="0" presId="urn:microsoft.com/office/officeart/2016/7/layout/VerticalSolidActionList"/>
    <dgm:cxn modelId="{B3FD2B3F-200D-4B03-B88B-B6AA1C274A3B}" srcId="{290F2C61-C441-448C-A0B9-478DC024AE04}" destId="{F7E3C9C6-FD56-43CE-88AF-19EB4BAA92C9}" srcOrd="0" destOrd="0" parTransId="{314CDD15-FD35-42D5-8143-311722955CEF}" sibTransId="{C5DD7A45-897E-4A6D-AAF9-E75668D81DA3}"/>
    <dgm:cxn modelId="{9337BE41-AA16-4E8F-82FD-FC8DE991A5AC}" srcId="{E68B052B-8BCA-44F2-8691-B4005CCE2F37}" destId="{38FC2A81-1F30-46DE-BB35-2FA413757068}" srcOrd="0" destOrd="0" parTransId="{32894457-6673-443A-A6DD-8D610DF81333}" sibTransId="{75B93331-45BE-48B2-AF1B-D15AFA388F5E}"/>
    <dgm:cxn modelId="{13C6CB42-1F0D-4E6F-AD03-ADCEA7CC83F3}" srcId="{E68B052B-8BCA-44F2-8691-B4005CCE2F37}" destId="{DBDCE42A-ABF0-49B6-841F-6C3998F6F324}" srcOrd="2" destOrd="0" parTransId="{E2897DF4-59A5-4716-9954-6FA91FDAD7AB}" sibTransId="{28DAB63B-899F-407D-8544-AE81D8199617}"/>
    <dgm:cxn modelId="{399BD562-2DA4-4893-819D-D0E5B53C8BD4}" srcId="{E68B052B-8BCA-44F2-8691-B4005CCE2F37}" destId="{844FB059-02B3-446A-90E2-7AD104106CBB}" srcOrd="1" destOrd="0" parTransId="{AE79D313-58BC-49C6-A8BC-5A75C33AC68C}" sibTransId="{4C1A7244-465E-4694-AB0A-EBB4473C0033}"/>
    <dgm:cxn modelId="{641A2F65-52E9-4275-8DF7-5AA814B40558}" type="presOf" srcId="{F7E3C9C6-FD56-43CE-88AF-19EB4BAA92C9}" destId="{19F4055E-1313-4B59-9100-8984D33EEDA0}" srcOrd="0" destOrd="0" presId="urn:microsoft.com/office/officeart/2016/7/layout/VerticalSolidActionList"/>
    <dgm:cxn modelId="{6A945647-7C46-483F-9CEE-05B0BC65D1CE}" type="presOf" srcId="{BCBB678A-1B95-4E7C-AEDC-D20F1CBB7949}" destId="{5D163B4E-1802-4925-B0F8-971DF77C3A29}" srcOrd="0" destOrd="0" presId="urn:microsoft.com/office/officeart/2016/7/layout/VerticalSolidActionList"/>
    <dgm:cxn modelId="{1488886D-52C2-456C-847E-B92E28DB9B81}" type="presOf" srcId="{6C70F780-ABA6-4888-96F9-918832094E02}" destId="{6A20F7D2-A3DA-44E5-AA97-506AD0EE3DCF}" srcOrd="0" destOrd="0" presId="urn:microsoft.com/office/officeart/2016/7/layout/VerticalSolidActionList"/>
    <dgm:cxn modelId="{CE144B73-56A4-4925-8313-F9E913ADA2CA}" type="presOf" srcId="{844FB059-02B3-446A-90E2-7AD104106CBB}" destId="{4E4EE098-5B06-4C1D-A304-560756C955B3}" srcOrd="0" destOrd="0" presId="urn:microsoft.com/office/officeart/2016/7/layout/VerticalSolidActionList"/>
    <dgm:cxn modelId="{39692B55-ECD3-4D8A-B3D7-ADEA9DDC7DE8}" type="presOf" srcId="{38FC2A81-1F30-46DE-BB35-2FA413757068}" destId="{3CA68DEB-2DE5-4B86-954F-C2CAD0338AA6}" srcOrd="0" destOrd="0" presId="urn:microsoft.com/office/officeart/2016/7/layout/VerticalSolidActionList"/>
    <dgm:cxn modelId="{10009E7D-07EE-4AA3-8651-F03C0F403AEF}" srcId="{844FB059-02B3-446A-90E2-7AD104106CBB}" destId="{BCBB678A-1B95-4E7C-AEDC-D20F1CBB7949}" srcOrd="0" destOrd="0" parTransId="{4F43089E-7F69-423E-838B-4B3549FACAB7}" sibTransId="{F0CB5707-6A34-4228-9E6F-D548458C40C1}"/>
    <dgm:cxn modelId="{3298CC7F-DFBE-486E-89A9-85EB58531F75}" type="presOf" srcId="{64961A81-0157-4AF3-9E73-FF8C4C05A907}" destId="{423E360E-C0C7-4660-8EA6-9D9E996CBDFF}" srcOrd="0" destOrd="0" presId="urn:microsoft.com/office/officeart/2016/7/layout/VerticalSolidActionList"/>
    <dgm:cxn modelId="{983B6C89-5E58-402B-BD58-A85C1857E49A}" srcId="{6C70F780-ABA6-4888-96F9-918832094E02}" destId="{F4A7A1EC-4AF9-42EE-B3A8-DF28E74670D5}" srcOrd="0" destOrd="0" parTransId="{8EBADBB8-18C4-4E58-BD27-60230EEC840C}" sibTransId="{CF43C11A-4E90-4374-87FE-C8484194A4EE}"/>
    <dgm:cxn modelId="{1D8A618E-E3CE-4AA9-991C-088C169096B2}" type="presOf" srcId="{E68B052B-8BCA-44F2-8691-B4005CCE2F37}" destId="{1716C37A-E16F-413D-B148-A3FCED17CEB7}" srcOrd="0" destOrd="0" presId="urn:microsoft.com/office/officeart/2016/7/layout/VerticalSolidActionList"/>
    <dgm:cxn modelId="{E3956CA0-F8A2-4182-AC3A-9A9A9C0F68A6}" srcId="{38FC2A81-1F30-46DE-BB35-2FA413757068}" destId="{92D470FF-4C2D-49B8-90CA-73C001A8B238}" srcOrd="0" destOrd="0" parTransId="{143D3A79-2EB4-4038-BA7A-2D111D738F49}" sibTransId="{B5A87F92-278D-48C1-AB22-38F4DDAA5FAF}"/>
    <dgm:cxn modelId="{335A5DB5-C49B-4CA6-8C60-B9351BD11963}" type="presOf" srcId="{DBDCE42A-ABF0-49B6-841F-6C3998F6F324}" destId="{07372FEF-D0CE-449B-8977-D74C83B1C095}" srcOrd="0" destOrd="0" presId="urn:microsoft.com/office/officeart/2016/7/layout/VerticalSolidActionList"/>
    <dgm:cxn modelId="{0C08B3D1-CEE3-4D79-B0CC-EC0E1458649F}" srcId="{E68B052B-8BCA-44F2-8691-B4005CCE2F37}" destId="{E3B159A2-9B2D-4C47-BE77-10F1EBF61FF0}" srcOrd="5" destOrd="0" parTransId="{FFB62D7F-35DE-4EDA-99DB-D482AB34E21F}" sibTransId="{E8716FA9-C3C3-4024-B270-BFD7635DB4E6}"/>
    <dgm:cxn modelId="{EB12AED9-3342-42FB-BA39-D7866E846799}" type="presOf" srcId="{92D470FF-4C2D-49B8-90CA-73C001A8B238}" destId="{F4C28038-C5A9-4683-8876-099FEBF87ED7}" srcOrd="0" destOrd="0" presId="urn:microsoft.com/office/officeart/2016/7/layout/VerticalSolidActionList"/>
    <dgm:cxn modelId="{2B30B9E0-15FD-4E6E-BCF9-D8B4ED229716}" srcId="{E68B052B-8BCA-44F2-8691-B4005CCE2F37}" destId="{290F2C61-C441-448C-A0B9-478DC024AE04}" srcOrd="3" destOrd="0" parTransId="{9AAD86A7-92E9-47D4-A37E-D84E287C95DB}" sibTransId="{45292D0B-4662-44DA-89CB-657AE7521E17}"/>
    <dgm:cxn modelId="{397754E9-96F2-4FB9-8CD3-016694C7A4E2}" srcId="{DBDCE42A-ABF0-49B6-841F-6C3998F6F324}" destId="{956CE4C0-2EC8-4A49-A966-104D8E7F012F}" srcOrd="0" destOrd="0" parTransId="{49AC6448-FE9B-4C8E-AFA9-0612E671B5BD}" sibTransId="{832DD698-2D92-4CD9-B74F-98174EA742C3}"/>
    <dgm:cxn modelId="{7943AE55-033D-4A05-AB9A-2802F5D945DF}" type="presParOf" srcId="{1716C37A-E16F-413D-B148-A3FCED17CEB7}" destId="{41EADE3A-D6BE-4843-ABB3-61981F2FDBEB}" srcOrd="0" destOrd="0" presId="urn:microsoft.com/office/officeart/2016/7/layout/VerticalSolidActionList"/>
    <dgm:cxn modelId="{1315CD8E-C83B-428B-B025-EED9B188A6A9}" type="presParOf" srcId="{41EADE3A-D6BE-4843-ABB3-61981F2FDBEB}" destId="{3CA68DEB-2DE5-4B86-954F-C2CAD0338AA6}" srcOrd="0" destOrd="0" presId="urn:microsoft.com/office/officeart/2016/7/layout/VerticalSolidActionList"/>
    <dgm:cxn modelId="{5FA3C7AD-A919-4415-A25F-AA9DFB92ABA2}" type="presParOf" srcId="{41EADE3A-D6BE-4843-ABB3-61981F2FDBEB}" destId="{F4C28038-C5A9-4683-8876-099FEBF87ED7}" srcOrd="1" destOrd="0" presId="urn:microsoft.com/office/officeart/2016/7/layout/VerticalSolidActionList"/>
    <dgm:cxn modelId="{62A07E98-4BC5-4B25-8E2C-140D0F08A911}" type="presParOf" srcId="{1716C37A-E16F-413D-B148-A3FCED17CEB7}" destId="{411B04F4-B51E-4CE4-9D4B-672B44F11D4B}" srcOrd="1" destOrd="0" presId="urn:microsoft.com/office/officeart/2016/7/layout/VerticalSolidActionList"/>
    <dgm:cxn modelId="{7897DF5F-35E5-4CE5-BE14-E233E86801A5}" type="presParOf" srcId="{1716C37A-E16F-413D-B148-A3FCED17CEB7}" destId="{80F3F92E-B462-47AC-8815-43600B470B5E}" srcOrd="2" destOrd="0" presId="urn:microsoft.com/office/officeart/2016/7/layout/VerticalSolidActionList"/>
    <dgm:cxn modelId="{0F0B3DD3-1373-43BC-BD0B-A13B9EE6553F}" type="presParOf" srcId="{80F3F92E-B462-47AC-8815-43600B470B5E}" destId="{4E4EE098-5B06-4C1D-A304-560756C955B3}" srcOrd="0" destOrd="0" presId="urn:microsoft.com/office/officeart/2016/7/layout/VerticalSolidActionList"/>
    <dgm:cxn modelId="{CD436149-1533-4DDA-A012-02F11554F1D0}" type="presParOf" srcId="{80F3F92E-B462-47AC-8815-43600B470B5E}" destId="{5D163B4E-1802-4925-B0F8-971DF77C3A29}" srcOrd="1" destOrd="0" presId="urn:microsoft.com/office/officeart/2016/7/layout/VerticalSolidActionList"/>
    <dgm:cxn modelId="{63D55CF0-E2C6-4425-A200-57DFFEF0B903}" type="presParOf" srcId="{1716C37A-E16F-413D-B148-A3FCED17CEB7}" destId="{657FE2EC-45E0-43CF-988B-25D570A1BFAB}" srcOrd="3" destOrd="0" presId="urn:microsoft.com/office/officeart/2016/7/layout/VerticalSolidActionList"/>
    <dgm:cxn modelId="{6771C973-3CA3-43B2-80E1-F75CD4F3A59F}" type="presParOf" srcId="{1716C37A-E16F-413D-B148-A3FCED17CEB7}" destId="{555AF78B-44E3-47A0-81F9-AC4E20949A76}" srcOrd="4" destOrd="0" presId="urn:microsoft.com/office/officeart/2016/7/layout/VerticalSolidActionList"/>
    <dgm:cxn modelId="{FEB630FF-1390-4732-B9F6-7C962BE7426A}" type="presParOf" srcId="{555AF78B-44E3-47A0-81F9-AC4E20949A76}" destId="{07372FEF-D0CE-449B-8977-D74C83B1C095}" srcOrd="0" destOrd="0" presId="urn:microsoft.com/office/officeart/2016/7/layout/VerticalSolidActionList"/>
    <dgm:cxn modelId="{BF495C3E-9E27-4F24-AEE8-AD8DC87FCCB8}" type="presParOf" srcId="{555AF78B-44E3-47A0-81F9-AC4E20949A76}" destId="{38285CDA-B0B4-4F1E-8B74-C4955D57CCEA}" srcOrd="1" destOrd="0" presId="urn:microsoft.com/office/officeart/2016/7/layout/VerticalSolidActionList"/>
    <dgm:cxn modelId="{97D0B949-52B1-41F7-8ABB-95FF0F1553F3}" type="presParOf" srcId="{1716C37A-E16F-413D-B148-A3FCED17CEB7}" destId="{B2BF93D1-3054-4158-BB52-D87C3A887385}" srcOrd="5" destOrd="0" presId="urn:microsoft.com/office/officeart/2016/7/layout/VerticalSolidActionList"/>
    <dgm:cxn modelId="{3536AC34-4048-46F2-953A-E7B018F1CA37}" type="presParOf" srcId="{1716C37A-E16F-413D-B148-A3FCED17CEB7}" destId="{31A82EF4-0FF3-4C72-AF5E-044B42D78E15}" srcOrd="6" destOrd="0" presId="urn:microsoft.com/office/officeart/2016/7/layout/VerticalSolidActionList"/>
    <dgm:cxn modelId="{EB13734A-B6E0-4FC1-A455-C7A0B8CC5226}" type="presParOf" srcId="{31A82EF4-0FF3-4C72-AF5E-044B42D78E15}" destId="{E806C4D1-377B-4251-A928-B586E38BA507}" srcOrd="0" destOrd="0" presId="urn:microsoft.com/office/officeart/2016/7/layout/VerticalSolidActionList"/>
    <dgm:cxn modelId="{250780E4-17DC-4C0B-A491-7E99D9592A7F}" type="presParOf" srcId="{31A82EF4-0FF3-4C72-AF5E-044B42D78E15}" destId="{19F4055E-1313-4B59-9100-8984D33EEDA0}" srcOrd="1" destOrd="0" presId="urn:microsoft.com/office/officeart/2016/7/layout/VerticalSolidActionList"/>
    <dgm:cxn modelId="{24BC6ED4-878C-4088-89F5-509F4B4CBE26}" type="presParOf" srcId="{1716C37A-E16F-413D-B148-A3FCED17CEB7}" destId="{85FE098D-8EE5-40BF-8E48-EC4B91FC724A}" srcOrd="7" destOrd="0" presId="urn:microsoft.com/office/officeart/2016/7/layout/VerticalSolidActionList"/>
    <dgm:cxn modelId="{C06F0C04-8D71-4BBD-8114-FC9A1AEFB088}" type="presParOf" srcId="{1716C37A-E16F-413D-B148-A3FCED17CEB7}" destId="{53999E36-032F-4372-9708-2EDA8057C595}" srcOrd="8" destOrd="0" presId="urn:microsoft.com/office/officeart/2016/7/layout/VerticalSolidActionList"/>
    <dgm:cxn modelId="{5DA4092D-D696-4056-8B83-3E92BA729345}" type="presParOf" srcId="{53999E36-032F-4372-9708-2EDA8057C595}" destId="{6A20F7D2-A3DA-44E5-AA97-506AD0EE3DCF}" srcOrd="0" destOrd="0" presId="urn:microsoft.com/office/officeart/2016/7/layout/VerticalSolidActionList"/>
    <dgm:cxn modelId="{359296C6-922F-4067-877B-72EE92A6D5B3}" type="presParOf" srcId="{53999E36-032F-4372-9708-2EDA8057C595}" destId="{C97BF49A-BB55-42A5-8EB3-DE923AA524ED}" srcOrd="1" destOrd="0" presId="urn:microsoft.com/office/officeart/2016/7/layout/VerticalSolidActionList"/>
    <dgm:cxn modelId="{9A646F66-7009-4332-8FB7-0B20B26603F8}" type="presParOf" srcId="{1716C37A-E16F-413D-B148-A3FCED17CEB7}" destId="{43D2D4D8-D7AF-4F78-A1DE-AC34134DF1BC}" srcOrd="9" destOrd="0" presId="urn:microsoft.com/office/officeart/2016/7/layout/VerticalSolidActionList"/>
    <dgm:cxn modelId="{C837C3D8-CA16-497F-8DA8-AE8B325CD705}" type="presParOf" srcId="{1716C37A-E16F-413D-B148-A3FCED17CEB7}" destId="{B333E67A-1939-488A-93CD-0F13C1EC7B23}" srcOrd="10" destOrd="0" presId="urn:microsoft.com/office/officeart/2016/7/layout/VerticalSolidActionList"/>
    <dgm:cxn modelId="{0E9093EE-630D-4895-ABF6-DA818A52C205}" type="presParOf" srcId="{B333E67A-1939-488A-93CD-0F13C1EC7B23}" destId="{B8D1F0E6-7FB0-4A2E-8C73-86D32DA95236}" srcOrd="0" destOrd="0" presId="urn:microsoft.com/office/officeart/2016/7/layout/VerticalSolidActionList"/>
    <dgm:cxn modelId="{BD1797F1-1B7A-4403-8373-1B18DA7E7B50}" type="presParOf" srcId="{B333E67A-1939-488A-93CD-0F13C1EC7B23}" destId="{423E360E-C0C7-4660-8EA6-9D9E996CBDFF}" srcOrd="1" destOrd="0" presId="urn:microsoft.com/office/officeart/2016/7/layout/VerticalSolid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4614D25-1AB9-499B-9B22-DFBE5E7189D1}" type="doc">
      <dgm:prSet loTypeId="urn:microsoft.com/office/officeart/2016/7/layout/HorizontalActionList" loCatId="List" qsTypeId="urn:microsoft.com/office/officeart/2005/8/quickstyle/simple2" qsCatId="simple" csTypeId="urn:microsoft.com/office/officeart/2005/8/colors/colorful1" csCatId="colorful" phldr="1"/>
      <dgm:spPr/>
      <dgm:t>
        <a:bodyPr/>
        <a:lstStyle/>
        <a:p>
          <a:endParaRPr lang="en-US"/>
        </a:p>
      </dgm:t>
    </dgm:pt>
    <dgm:pt modelId="{86260E8A-5C2A-4119-95D8-F7ADAA0BF0E3}">
      <dgm:prSet/>
      <dgm:spPr/>
      <dgm:t>
        <a:bodyPr/>
        <a:lstStyle/>
        <a:p>
          <a:r>
            <a:rPr lang="en-US"/>
            <a:t>Decide on</a:t>
          </a:r>
        </a:p>
      </dgm:t>
    </dgm:pt>
    <dgm:pt modelId="{6155A550-BAD6-4F15-9381-F1F860A0749C}" type="parTrans" cxnId="{8704C890-1188-473D-BB80-2B32D4831881}">
      <dgm:prSet/>
      <dgm:spPr/>
      <dgm:t>
        <a:bodyPr/>
        <a:lstStyle/>
        <a:p>
          <a:endParaRPr lang="en-US"/>
        </a:p>
      </dgm:t>
    </dgm:pt>
    <dgm:pt modelId="{B90CDECD-86BA-439A-A038-66CDA422594D}" type="sibTrans" cxnId="{8704C890-1188-473D-BB80-2B32D4831881}">
      <dgm:prSet/>
      <dgm:spPr/>
      <dgm:t>
        <a:bodyPr/>
        <a:lstStyle/>
        <a:p>
          <a:endParaRPr lang="en-US"/>
        </a:p>
      </dgm:t>
    </dgm:pt>
    <dgm:pt modelId="{95FE971C-9514-4D5D-8FA6-51DF0FA781BD}">
      <dgm:prSet/>
      <dgm:spPr/>
      <dgm:t>
        <a:bodyPr/>
        <a:lstStyle/>
        <a:p>
          <a:r>
            <a:rPr lang="en-US"/>
            <a:t>Decide on the day, date and time of the meeting. Send your meeting invitation.</a:t>
          </a:r>
        </a:p>
      </dgm:t>
    </dgm:pt>
    <dgm:pt modelId="{CA13AC9B-7144-46FA-88CD-858AAB9A9620}" type="parTrans" cxnId="{DD4EE5E6-75D6-4372-A6C0-0F27C5BE472B}">
      <dgm:prSet/>
      <dgm:spPr/>
      <dgm:t>
        <a:bodyPr/>
        <a:lstStyle/>
        <a:p>
          <a:endParaRPr lang="en-US"/>
        </a:p>
      </dgm:t>
    </dgm:pt>
    <dgm:pt modelId="{182161B3-ED65-476A-9B6A-BDD06F9F3CA0}" type="sibTrans" cxnId="{DD4EE5E6-75D6-4372-A6C0-0F27C5BE472B}">
      <dgm:prSet/>
      <dgm:spPr/>
      <dgm:t>
        <a:bodyPr/>
        <a:lstStyle/>
        <a:p>
          <a:endParaRPr lang="en-US"/>
        </a:p>
      </dgm:t>
    </dgm:pt>
    <dgm:pt modelId="{A62A830F-F755-4B58-9875-279D202FD9D7}">
      <dgm:prSet/>
      <dgm:spPr/>
      <dgm:t>
        <a:bodyPr/>
        <a:lstStyle/>
        <a:p>
          <a:r>
            <a:rPr lang="en-US"/>
            <a:t>Join</a:t>
          </a:r>
        </a:p>
      </dgm:t>
    </dgm:pt>
    <dgm:pt modelId="{CCF5F780-FD1C-4E36-A170-B7D68FE9AAAE}" type="parTrans" cxnId="{423829C4-D8A2-401C-AC3C-BCEA22EA32CE}">
      <dgm:prSet/>
      <dgm:spPr/>
      <dgm:t>
        <a:bodyPr/>
        <a:lstStyle/>
        <a:p>
          <a:endParaRPr lang="en-US"/>
        </a:p>
      </dgm:t>
    </dgm:pt>
    <dgm:pt modelId="{B7B4C78D-B381-4FBE-8E0A-EACFC7A0431F}" type="sibTrans" cxnId="{423829C4-D8A2-401C-AC3C-BCEA22EA32CE}">
      <dgm:prSet/>
      <dgm:spPr/>
      <dgm:t>
        <a:bodyPr/>
        <a:lstStyle/>
        <a:p>
          <a:endParaRPr lang="en-US"/>
        </a:p>
      </dgm:t>
    </dgm:pt>
    <dgm:pt modelId="{3E75297F-61F7-4192-AE73-EC5969245BAA}">
      <dgm:prSet/>
      <dgm:spPr/>
      <dgm:t>
        <a:bodyPr/>
        <a:lstStyle/>
        <a:p>
          <a:r>
            <a:rPr lang="en-US" dirty="0"/>
            <a:t>Join the meeting using your full names as stated in the SMP. (e.g., Names such as iPhone, Huawei etc. and nicknames are not acceptable).</a:t>
          </a:r>
        </a:p>
      </dgm:t>
    </dgm:pt>
    <dgm:pt modelId="{AB0EC402-3907-443B-ACE6-BB6C5BB540E6}" type="parTrans" cxnId="{4417DED9-0712-4A23-A9F0-D33B3D6BE241}">
      <dgm:prSet/>
      <dgm:spPr/>
      <dgm:t>
        <a:bodyPr/>
        <a:lstStyle/>
        <a:p>
          <a:endParaRPr lang="en-US"/>
        </a:p>
      </dgm:t>
    </dgm:pt>
    <dgm:pt modelId="{DB773DC7-E2F4-496A-A513-706DA2F83181}" type="sibTrans" cxnId="{4417DED9-0712-4A23-A9F0-D33B3D6BE241}">
      <dgm:prSet/>
      <dgm:spPr/>
      <dgm:t>
        <a:bodyPr/>
        <a:lstStyle/>
        <a:p>
          <a:endParaRPr lang="en-US"/>
        </a:p>
      </dgm:t>
    </dgm:pt>
    <dgm:pt modelId="{CA815E25-64CA-4F7B-9775-E494255DC947}">
      <dgm:prSet/>
      <dgm:spPr/>
      <dgm:t>
        <a:bodyPr/>
        <a:lstStyle/>
        <a:p>
          <a:r>
            <a:rPr lang="en-US"/>
            <a:t>Turn on</a:t>
          </a:r>
        </a:p>
      </dgm:t>
    </dgm:pt>
    <dgm:pt modelId="{A7E0D0C4-F002-4505-8ECD-B7F908FED6DF}" type="parTrans" cxnId="{3B28C08C-448A-49C4-8A22-BE7E4B3668CE}">
      <dgm:prSet/>
      <dgm:spPr/>
      <dgm:t>
        <a:bodyPr/>
        <a:lstStyle/>
        <a:p>
          <a:endParaRPr lang="en-US"/>
        </a:p>
      </dgm:t>
    </dgm:pt>
    <dgm:pt modelId="{63CECE2E-0E9D-4286-AF1B-81C9EDC5756B}" type="sibTrans" cxnId="{3B28C08C-448A-49C4-8A22-BE7E4B3668CE}">
      <dgm:prSet/>
      <dgm:spPr/>
      <dgm:t>
        <a:bodyPr/>
        <a:lstStyle/>
        <a:p>
          <a:endParaRPr lang="en-US"/>
        </a:p>
      </dgm:t>
    </dgm:pt>
    <dgm:pt modelId="{AC60CE3B-822F-4F09-806D-4F6542D8B39F}">
      <dgm:prSet/>
      <dgm:spPr/>
      <dgm:t>
        <a:bodyPr/>
        <a:lstStyle/>
        <a:p>
          <a:r>
            <a:rPr lang="en-US"/>
            <a:t>Turn on your face cam, and you must be visible throughout the meeting as proof of attendance. Refer to your instructors if you do not have the ability to do so.</a:t>
          </a:r>
        </a:p>
      </dgm:t>
    </dgm:pt>
    <dgm:pt modelId="{13C53B88-7EB8-4760-9B73-101BB29CB8EA}" type="parTrans" cxnId="{CD45F3F1-3C49-42EB-A999-34A875D0EBC6}">
      <dgm:prSet/>
      <dgm:spPr/>
      <dgm:t>
        <a:bodyPr/>
        <a:lstStyle/>
        <a:p>
          <a:endParaRPr lang="en-US"/>
        </a:p>
      </dgm:t>
    </dgm:pt>
    <dgm:pt modelId="{B04CD2A4-A63C-4628-BB0A-704E2B5E7B4F}" type="sibTrans" cxnId="{CD45F3F1-3C49-42EB-A999-34A875D0EBC6}">
      <dgm:prSet/>
      <dgm:spPr/>
      <dgm:t>
        <a:bodyPr/>
        <a:lstStyle/>
        <a:p>
          <a:endParaRPr lang="en-US"/>
        </a:p>
      </dgm:t>
    </dgm:pt>
    <dgm:pt modelId="{901C6E1B-BCC3-4558-8118-4DBE2B7D19F5}" type="pres">
      <dgm:prSet presAssocID="{14614D25-1AB9-499B-9B22-DFBE5E7189D1}" presName="Name0" presStyleCnt="0">
        <dgm:presLayoutVars>
          <dgm:dir/>
          <dgm:animLvl val="lvl"/>
          <dgm:resizeHandles val="exact"/>
        </dgm:presLayoutVars>
      </dgm:prSet>
      <dgm:spPr/>
    </dgm:pt>
    <dgm:pt modelId="{715F7EA0-733B-4415-AFC2-3B710AFA90BD}" type="pres">
      <dgm:prSet presAssocID="{86260E8A-5C2A-4119-95D8-F7ADAA0BF0E3}" presName="composite" presStyleCnt="0"/>
      <dgm:spPr/>
    </dgm:pt>
    <dgm:pt modelId="{378A08DC-5956-44F5-A23D-727ED036741F}" type="pres">
      <dgm:prSet presAssocID="{86260E8A-5C2A-4119-95D8-F7ADAA0BF0E3}" presName="parTx" presStyleLbl="alignNode1" presStyleIdx="0" presStyleCnt="3">
        <dgm:presLayoutVars>
          <dgm:chMax val="0"/>
          <dgm:chPref val="0"/>
        </dgm:presLayoutVars>
      </dgm:prSet>
      <dgm:spPr/>
    </dgm:pt>
    <dgm:pt modelId="{0A797523-0D21-40C3-829E-887DF8379FA5}" type="pres">
      <dgm:prSet presAssocID="{86260E8A-5C2A-4119-95D8-F7ADAA0BF0E3}" presName="desTx" presStyleLbl="alignAccFollowNode1" presStyleIdx="0" presStyleCnt="3">
        <dgm:presLayoutVars/>
      </dgm:prSet>
      <dgm:spPr/>
    </dgm:pt>
    <dgm:pt modelId="{5986AFB4-DBBD-4167-8091-133EC6822176}" type="pres">
      <dgm:prSet presAssocID="{B90CDECD-86BA-439A-A038-66CDA422594D}" presName="space" presStyleCnt="0"/>
      <dgm:spPr/>
    </dgm:pt>
    <dgm:pt modelId="{143820BA-A15B-4835-933D-82F64F07E973}" type="pres">
      <dgm:prSet presAssocID="{A62A830F-F755-4B58-9875-279D202FD9D7}" presName="composite" presStyleCnt="0"/>
      <dgm:spPr/>
    </dgm:pt>
    <dgm:pt modelId="{DE38743B-F0A0-4B24-B904-E621CE28C727}" type="pres">
      <dgm:prSet presAssocID="{A62A830F-F755-4B58-9875-279D202FD9D7}" presName="parTx" presStyleLbl="alignNode1" presStyleIdx="1" presStyleCnt="3">
        <dgm:presLayoutVars>
          <dgm:chMax val="0"/>
          <dgm:chPref val="0"/>
        </dgm:presLayoutVars>
      </dgm:prSet>
      <dgm:spPr/>
    </dgm:pt>
    <dgm:pt modelId="{E7C90092-D0D4-40CE-BF82-017041E47376}" type="pres">
      <dgm:prSet presAssocID="{A62A830F-F755-4B58-9875-279D202FD9D7}" presName="desTx" presStyleLbl="alignAccFollowNode1" presStyleIdx="1" presStyleCnt="3">
        <dgm:presLayoutVars/>
      </dgm:prSet>
      <dgm:spPr/>
    </dgm:pt>
    <dgm:pt modelId="{F23B1A12-3260-4B34-A7ED-1BDBF955FD7C}" type="pres">
      <dgm:prSet presAssocID="{B7B4C78D-B381-4FBE-8E0A-EACFC7A0431F}" presName="space" presStyleCnt="0"/>
      <dgm:spPr/>
    </dgm:pt>
    <dgm:pt modelId="{2D10CDB0-F6DF-4474-867E-EDF17215894A}" type="pres">
      <dgm:prSet presAssocID="{CA815E25-64CA-4F7B-9775-E494255DC947}" presName="composite" presStyleCnt="0"/>
      <dgm:spPr/>
    </dgm:pt>
    <dgm:pt modelId="{3274F75F-AE62-419D-AFD0-66BE9732B940}" type="pres">
      <dgm:prSet presAssocID="{CA815E25-64CA-4F7B-9775-E494255DC947}" presName="parTx" presStyleLbl="alignNode1" presStyleIdx="2" presStyleCnt="3">
        <dgm:presLayoutVars>
          <dgm:chMax val="0"/>
          <dgm:chPref val="0"/>
        </dgm:presLayoutVars>
      </dgm:prSet>
      <dgm:spPr/>
    </dgm:pt>
    <dgm:pt modelId="{A3DF22A9-C530-45CB-9836-60A11AB018DB}" type="pres">
      <dgm:prSet presAssocID="{CA815E25-64CA-4F7B-9775-E494255DC947}" presName="desTx" presStyleLbl="alignAccFollowNode1" presStyleIdx="2" presStyleCnt="3">
        <dgm:presLayoutVars/>
      </dgm:prSet>
      <dgm:spPr/>
    </dgm:pt>
  </dgm:ptLst>
  <dgm:cxnLst>
    <dgm:cxn modelId="{7CFFEC21-E918-4CB2-AD70-AE71D5186A5F}" type="presOf" srcId="{CA815E25-64CA-4F7B-9775-E494255DC947}" destId="{3274F75F-AE62-419D-AFD0-66BE9732B940}" srcOrd="0" destOrd="0" presId="urn:microsoft.com/office/officeart/2016/7/layout/HorizontalActionList"/>
    <dgm:cxn modelId="{A9402A6E-8362-4105-ADC6-A78DF09A541A}" type="presOf" srcId="{3E75297F-61F7-4192-AE73-EC5969245BAA}" destId="{E7C90092-D0D4-40CE-BF82-017041E47376}" srcOrd="0" destOrd="0" presId="urn:microsoft.com/office/officeart/2016/7/layout/HorizontalActionList"/>
    <dgm:cxn modelId="{5791864E-B2A6-4F01-94AE-72F06C98B8EC}" type="presOf" srcId="{14614D25-1AB9-499B-9B22-DFBE5E7189D1}" destId="{901C6E1B-BCC3-4558-8118-4DBE2B7D19F5}" srcOrd="0" destOrd="0" presId="urn:microsoft.com/office/officeart/2016/7/layout/HorizontalActionList"/>
    <dgm:cxn modelId="{3B28C08C-448A-49C4-8A22-BE7E4B3668CE}" srcId="{14614D25-1AB9-499B-9B22-DFBE5E7189D1}" destId="{CA815E25-64CA-4F7B-9775-E494255DC947}" srcOrd="2" destOrd="0" parTransId="{A7E0D0C4-F002-4505-8ECD-B7F908FED6DF}" sibTransId="{63CECE2E-0E9D-4286-AF1B-81C9EDC5756B}"/>
    <dgm:cxn modelId="{8704C890-1188-473D-BB80-2B32D4831881}" srcId="{14614D25-1AB9-499B-9B22-DFBE5E7189D1}" destId="{86260E8A-5C2A-4119-95D8-F7ADAA0BF0E3}" srcOrd="0" destOrd="0" parTransId="{6155A550-BAD6-4F15-9381-F1F860A0749C}" sibTransId="{B90CDECD-86BA-439A-A038-66CDA422594D}"/>
    <dgm:cxn modelId="{91CDCEB6-4193-4E76-A98D-B4ABCC4700BF}" type="presOf" srcId="{95FE971C-9514-4D5D-8FA6-51DF0FA781BD}" destId="{0A797523-0D21-40C3-829E-887DF8379FA5}" srcOrd="0" destOrd="0" presId="urn:microsoft.com/office/officeart/2016/7/layout/HorizontalActionList"/>
    <dgm:cxn modelId="{423829C4-D8A2-401C-AC3C-BCEA22EA32CE}" srcId="{14614D25-1AB9-499B-9B22-DFBE5E7189D1}" destId="{A62A830F-F755-4B58-9875-279D202FD9D7}" srcOrd="1" destOrd="0" parTransId="{CCF5F780-FD1C-4E36-A170-B7D68FE9AAAE}" sibTransId="{B7B4C78D-B381-4FBE-8E0A-EACFC7A0431F}"/>
    <dgm:cxn modelId="{4417DED9-0712-4A23-A9F0-D33B3D6BE241}" srcId="{A62A830F-F755-4B58-9875-279D202FD9D7}" destId="{3E75297F-61F7-4192-AE73-EC5969245BAA}" srcOrd="0" destOrd="0" parTransId="{AB0EC402-3907-443B-ACE6-BB6C5BB540E6}" sibTransId="{DB773DC7-E2F4-496A-A513-706DA2F83181}"/>
    <dgm:cxn modelId="{DD4EE5E6-75D6-4372-A6C0-0F27C5BE472B}" srcId="{86260E8A-5C2A-4119-95D8-F7ADAA0BF0E3}" destId="{95FE971C-9514-4D5D-8FA6-51DF0FA781BD}" srcOrd="0" destOrd="0" parTransId="{CA13AC9B-7144-46FA-88CD-858AAB9A9620}" sibTransId="{182161B3-ED65-476A-9B6A-BDD06F9F3CA0}"/>
    <dgm:cxn modelId="{9A2F93E9-6FCC-4F0C-9B07-2EF2DCE4F9CB}" type="presOf" srcId="{AC60CE3B-822F-4F09-806D-4F6542D8B39F}" destId="{A3DF22A9-C530-45CB-9836-60A11AB018DB}" srcOrd="0" destOrd="0" presId="urn:microsoft.com/office/officeart/2016/7/layout/HorizontalActionList"/>
    <dgm:cxn modelId="{489FB5ED-E9F1-4C2E-A4C1-1E51F50C18D5}" type="presOf" srcId="{86260E8A-5C2A-4119-95D8-F7ADAA0BF0E3}" destId="{378A08DC-5956-44F5-A23D-727ED036741F}" srcOrd="0" destOrd="0" presId="urn:microsoft.com/office/officeart/2016/7/layout/HorizontalActionList"/>
    <dgm:cxn modelId="{CD45F3F1-3C49-42EB-A999-34A875D0EBC6}" srcId="{CA815E25-64CA-4F7B-9775-E494255DC947}" destId="{AC60CE3B-822F-4F09-806D-4F6542D8B39F}" srcOrd="0" destOrd="0" parTransId="{13C53B88-7EB8-4760-9B73-101BB29CB8EA}" sibTransId="{B04CD2A4-A63C-4628-BB0A-704E2B5E7B4F}"/>
    <dgm:cxn modelId="{5B580BFE-39BF-46F5-9D14-F405C6EB557E}" type="presOf" srcId="{A62A830F-F755-4B58-9875-279D202FD9D7}" destId="{DE38743B-F0A0-4B24-B904-E621CE28C727}" srcOrd="0" destOrd="0" presId="urn:microsoft.com/office/officeart/2016/7/layout/HorizontalActionList"/>
    <dgm:cxn modelId="{2CC7A682-C286-43C5-B76B-BFAE65A5088D}" type="presParOf" srcId="{901C6E1B-BCC3-4558-8118-4DBE2B7D19F5}" destId="{715F7EA0-733B-4415-AFC2-3B710AFA90BD}" srcOrd="0" destOrd="0" presId="urn:microsoft.com/office/officeart/2016/7/layout/HorizontalActionList"/>
    <dgm:cxn modelId="{D95A7308-C418-4EAB-BAF2-388110C0F38B}" type="presParOf" srcId="{715F7EA0-733B-4415-AFC2-3B710AFA90BD}" destId="{378A08DC-5956-44F5-A23D-727ED036741F}" srcOrd="0" destOrd="0" presId="urn:microsoft.com/office/officeart/2016/7/layout/HorizontalActionList"/>
    <dgm:cxn modelId="{F8C27240-C9E6-468D-BA18-385674379BFA}" type="presParOf" srcId="{715F7EA0-733B-4415-AFC2-3B710AFA90BD}" destId="{0A797523-0D21-40C3-829E-887DF8379FA5}" srcOrd="1" destOrd="0" presId="urn:microsoft.com/office/officeart/2016/7/layout/HorizontalActionList"/>
    <dgm:cxn modelId="{24D91344-B4FF-457A-A907-3E0B612E65C2}" type="presParOf" srcId="{901C6E1B-BCC3-4558-8118-4DBE2B7D19F5}" destId="{5986AFB4-DBBD-4167-8091-133EC6822176}" srcOrd="1" destOrd="0" presId="urn:microsoft.com/office/officeart/2016/7/layout/HorizontalActionList"/>
    <dgm:cxn modelId="{00ED7935-B466-4454-AD83-6EBCAFA55DB0}" type="presParOf" srcId="{901C6E1B-BCC3-4558-8118-4DBE2B7D19F5}" destId="{143820BA-A15B-4835-933D-82F64F07E973}" srcOrd="2" destOrd="0" presId="urn:microsoft.com/office/officeart/2016/7/layout/HorizontalActionList"/>
    <dgm:cxn modelId="{9BE339C9-5F8F-4974-9C18-48C267DE2F44}" type="presParOf" srcId="{143820BA-A15B-4835-933D-82F64F07E973}" destId="{DE38743B-F0A0-4B24-B904-E621CE28C727}" srcOrd="0" destOrd="0" presId="urn:microsoft.com/office/officeart/2016/7/layout/HorizontalActionList"/>
    <dgm:cxn modelId="{86C00AEB-0FC4-4B0D-985E-34EAE292302F}" type="presParOf" srcId="{143820BA-A15B-4835-933D-82F64F07E973}" destId="{E7C90092-D0D4-40CE-BF82-017041E47376}" srcOrd="1" destOrd="0" presId="urn:microsoft.com/office/officeart/2016/7/layout/HorizontalActionList"/>
    <dgm:cxn modelId="{96415631-1102-4750-9F9D-3390B71CB0A5}" type="presParOf" srcId="{901C6E1B-BCC3-4558-8118-4DBE2B7D19F5}" destId="{F23B1A12-3260-4B34-A7ED-1BDBF955FD7C}" srcOrd="3" destOrd="0" presId="urn:microsoft.com/office/officeart/2016/7/layout/HorizontalActionList"/>
    <dgm:cxn modelId="{1F027841-C150-4755-B21F-20FC3CE8117E}" type="presParOf" srcId="{901C6E1B-BCC3-4558-8118-4DBE2B7D19F5}" destId="{2D10CDB0-F6DF-4474-867E-EDF17215894A}" srcOrd="4" destOrd="0" presId="urn:microsoft.com/office/officeart/2016/7/layout/HorizontalActionList"/>
    <dgm:cxn modelId="{14121007-7B45-46A2-B7F2-BFA28A484EE9}" type="presParOf" srcId="{2D10CDB0-F6DF-4474-867E-EDF17215894A}" destId="{3274F75F-AE62-419D-AFD0-66BE9732B940}" srcOrd="0" destOrd="0" presId="urn:microsoft.com/office/officeart/2016/7/layout/HorizontalActionList"/>
    <dgm:cxn modelId="{3A66F42C-DBC5-403A-8347-438001484018}" type="presParOf" srcId="{2D10CDB0-F6DF-4474-867E-EDF17215894A}" destId="{A3DF22A9-C530-45CB-9836-60A11AB018DB}" srcOrd="1" destOrd="0" presId="urn:microsoft.com/office/officeart/2016/7/layout/Horizontal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DA016AF-C649-411A-AEC9-4C4E2A3D18AB}"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8DF3396E-DFAA-4F69-9D52-F1248E0CA8FA}">
      <dgm:prSet custT="1"/>
      <dgm:spPr/>
      <dgm:t>
        <a:bodyPr/>
        <a:lstStyle/>
        <a:p>
          <a:r>
            <a:rPr lang="en-US" sz="1600" dirty="0"/>
            <a:t>12-15 minutes long.</a:t>
          </a:r>
        </a:p>
      </dgm:t>
    </dgm:pt>
    <dgm:pt modelId="{0D97BAAC-136D-42F8-A973-8CF3C2910944}" type="parTrans" cxnId="{B106475F-588B-4D61-8ED7-C4160E8F1C18}">
      <dgm:prSet/>
      <dgm:spPr/>
      <dgm:t>
        <a:bodyPr/>
        <a:lstStyle/>
        <a:p>
          <a:endParaRPr lang="en-US"/>
        </a:p>
      </dgm:t>
    </dgm:pt>
    <dgm:pt modelId="{EE46AFDF-64E1-4535-8D37-0C2615541368}" type="sibTrans" cxnId="{B106475F-588B-4D61-8ED7-C4160E8F1C18}">
      <dgm:prSet/>
      <dgm:spPr/>
      <dgm:t>
        <a:bodyPr/>
        <a:lstStyle/>
        <a:p>
          <a:endParaRPr lang="en-US"/>
        </a:p>
      </dgm:t>
    </dgm:pt>
    <dgm:pt modelId="{B2B50FB3-09F2-46CC-B21B-97CB48BE8240}">
      <dgm:prSet custT="1"/>
      <dgm:spPr/>
      <dgm:t>
        <a:bodyPr/>
        <a:lstStyle/>
        <a:p>
          <a:r>
            <a:rPr lang="en-US" sz="1600" dirty="0"/>
            <a:t>Submitted on a weekly basis before the deadline (please refer to </a:t>
          </a:r>
          <a:r>
            <a:rPr lang="en-US" sz="1600" b="1" i="1" dirty="0"/>
            <a:t>Weekly Submission Schedule</a:t>
          </a:r>
          <a:r>
            <a:rPr lang="en-US" sz="1600" i="1" dirty="0"/>
            <a:t> - </a:t>
          </a:r>
          <a:r>
            <a:rPr lang="en-US" sz="1600" b="1" i="1" dirty="0"/>
            <a:t>Student copy</a:t>
          </a:r>
          <a:r>
            <a:rPr lang="en-US" sz="1600" dirty="0"/>
            <a:t>).</a:t>
          </a:r>
        </a:p>
      </dgm:t>
    </dgm:pt>
    <dgm:pt modelId="{B7768641-3294-4284-964A-211E6A4AF747}" type="parTrans" cxnId="{441A9E90-F2BB-43B6-BD67-F6C4CBE45871}">
      <dgm:prSet/>
      <dgm:spPr/>
      <dgm:t>
        <a:bodyPr/>
        <a:lstStyle/>
        <a:p>
          <a:endParaRPr lang="en-US"/>
        </a:p>
      </dgm:t>
    </dgm:pt>
    <dgm:pt modelId="{FD1DF71D-B64B-452C-B5AE-E3D1481CE5EF}" type="sibTrans" cxnId="{441A9E90-F2BB-43B6-BD67-F6C4CBE45871}">
      <dgm:prSet/>
      <dgm:spPr/>
      <dgm:t>
        <a:bodyPr/>
        <a:lstStyle/>
        <a:p>
          <a:endParaRPr lang="en-US"/>
        </a:p>
      </dgm:t>
    </dgm:pt>
    <dgm:pt modelId="{75ACFD3D-02DD-4D47-9CE0-7D388FBBE553}">
      <dgm:prSet custT="1"/>
      <dgm:spPr/>
      <dgm:t>
        <a:bodyPr/>
        <a:lstStyle/>
        <a:p>
          <a:r>
            <a:rPr lang="en-US" sz="1600" dirty="0"/>
            <a:t>IMPORTANT NOTE: The video must feature all group members</a:t>
          </a:r>
          <a:r>
            <a:rPr lang="en-MY" sz="1600" dirty="0"/>
            <a:t> participating actively and </a:t>
          </a:r>
          <a:r>
            <a:rPr lang="en-US" sz="1600" dirty="0"/>
            <a:t>speaking for at least 2 minutes.</a:t>
          </a:r>
        </a:p>
      </dgm:t>
    </dgm:pt>
    <dgm:pt modelId="{A091C052-1743-4946-B10F-E0769B7EEEC2}" type="parTrans" cxnId="{AF466D29-2242-41F6-9B8A-82899C6EB468}">
      <dgm:prSet/>
      <dgm:spPr/>
      <dgm:t>
        <a:bodyPr/>
        <a:lstStyle/>
        <a:p>
          <a:endParaRPr lang="en-US"/>
        </a:p>
      </dgm:t>
    </dgm:pt>
    <dgm:pt modelId="{6EC4DF0A-B72E-4C49-9EF9-F4202EDC6584}" type="sibTrans" cxnId="{AF466D29-2242-41F6-9B8A-82899C6EB468}">
      <dgm:prSet/>
      <dgm:spPr/>
      <dgm:t>
        <a:bodyPr/>
        <a:lstStyle/>
        <a:p>
          <a:endParaRPr lang="en-US"/>
        </a:p>
      </dgm:t>
    </dgm:pt>
    <dgm:pt modelId="{C186F31D-B2FE-471F-BF46-96E3D070D99C}">
      <dgm:prSet/>
      <dgm:spPr/>
      <dgm:t>
        <a:bodyPr/>
        <a:lstStyle/>
        <a:p>
          <a:r>
            <a:rPr lang="en-US" dirty="0"/>
            <a:t>Since LAX is conducted virtually, you need to ensure everyone’s face appears on the screen throughout the discussion session.</a:t>
          </a:r>
        </a:p>
      </dgm:t>
    </dgm:pt>
    <dgm:pt modelId="{D89BCD3A-F111-488B-803D-932412D460B9}" type="parTrans" cxnId="{A5DC6447-4054-4E86-9EF6-E7601607D106}">
      <dgm:prSet/>
      <dgm:spPr/>
      <dgm:t>
        <a:bodyPr/>
        <a:lstStyle/>
        <a:p>
          <a:endParaRPr lang="en-US"/>
        </a:p>
      </dgm:t>
    </dgm:pt>
    <dgm:pt modelId="{F49E9476-F8E4-470F-A58B-767A0BC0F733}" type="sibTrans" cxnId="{A5DC6447-4054-4E86-9EF6-E7601607D106}">
      <dgm:prSet/>
      <dgm:spPr/>
      <dgm:t>
        <a:bodyPr/>
        <a:lstStyle/>
        <a:p>
          <a:endParaRPr lang="en-US"/>
        </a:p>
      </dgm:t>
    </dgm:pt>
    <dgm:pt modelId="{361BAC3F-9970-4313-91FA-62E603AEAD2C}" type="pres">
      <dgm:prSet presAssocID="{1DA016AF-C649-411A-AEC9-4C4E2A3D18AB}" presName="root" presStyleCnt="0">
        <dgm:presLayoutVars>
          <dgm:dir/>
          <dgm:resizeHandles val="exact"/>
        </dgm:presLayoutVars>
      </dgm:prSet>
      <dgm:spPr/>
    </dgm:pt>
    <dgm:pt modelId="{EED7B39E-8256-48D3-844C-684F6CB552F6}" type="pres">
      <dgm:prSet presAssocID="{8DF3396E-DFAA-4F69-9D52-F1248E0CA8FA}" presName="compNode" presStyleCnt="0"/>
      <dgm:spPr/>
    </dgm:pt>
    <dgm:pt modelId="{C8100B73-217A-46B8-AF67-2E8F49029376}" type="pres">
      <dgm:prSet presAssocID="{8DF3396E-DFAA-4F69-9D52-F1248E0CA8FA}" presName="bgRect" presStyleLbl="bgShp" presStyleIdx="0" presStyleCnt="4"/>
      <dgm:spPr/>
    </dgm:pt>
    <dgm:pt modelId="{9FFE57E0-E35B-4E6D-AC3F-4A472E9FEBD2}" type="pres">
      <dgm:prSet presAssocID="{8DF3396E-DFAA-4F69-9D52-F1248E0CA8F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opwatch"/>
        </a:ext>
      </dgm:extLst>
    </dgm:pt>
    <dgm:pt modelId="{309C85BF-F99B-4831-8233-BF0A85DC7749}" type="pres">
      <dgm:prSet presAssocID="{8DF3396E-DFAA-4F69-9D52-F1248E0CA8FA}" presName="spaceRect" presStyleCnt="0"/>
      <dgm:spPr/>
    </dgm:pt>
    <dgm:pt modelId="{6B6B9982-A0A2-4A4C-98D0-B0765B3C7419}" type="pres">
      <dgm:prSet presAssocID="{8DF3396E-DFAA-4F69-9D52-F1248E0CA8FA}" presName="parTx" presStyleLbl="revTx" presStyleIdx="0" presStyleCnt="4" custScaleX="104721">
        <dgm:presLayoutVars>
          <dgm:chMax val="0"/>
          <dgm:chPref val="0"/>
        </dgm:presLayoutVars>
      </dgm:prSet>
      <dgm:spPr/>
    </dgm:pt>
    <dgm:pt modelId="{19DE3D70-27E3-48C0-854C-E25C53BE34FF}" type="pres">
      <dgm:prSet presAssocID="{EE46AFDF-64E1-4535-8D37-0C2615541368}" presName="sibTrans" presStyleCnt="0"/>
      <dgm:spPr/>
    </dgm:pt>
    <dgm:pt modelId="{ECFC039C-752C-4D2D-8DCA-900EF2675F47}" type="pres">
      <dgm:prSet presAssocID="{B2B50FB3-09F2-46CC-B21B-97CB48BE8240}" presName="compNode" presStyleCnt="0"/>
      <dgm:spPr/>
    </dgm:pt>
    <dgm:pt modelId="{5D9E957D-5FD8-4075-AE09-81EA84F56818}" type="pres">
      <dgm:prSet presAssocID="{B2B50FB3-09F2-46CC-B21B-97CB48BE8240}" presName="bgRect" presStyleLbl="bgShp" presStyleIdx="1" presStyleCnt="4"/>
      <dgm:spPr/>
    </dgm:pt>
    <dgm:pt modelId="{3602298F-962E-4CB4-BC1D-8CBD1E75F03E}" type="pres">
      <dgm:prSet presAssocID="{B2B50FB3-09F2-46CC-B21B-97CB48BE8240}"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14804BE8-7213-4FAF-B863-41BFAFD03DDC}" type="pres">
      <dgm:prSet presAssocID="{B2B50FB3-09F2-46CC-B21B-97CB48BE8240}" presName="spaceRect" presStyleCnt="0"/>
      <dgm:spPr/>
    </dgm:pt>
    <dgm:pt modelId="{E74D30A6-6F2D-402A-90BC-A34C464C3C67}" type="pres">
      <dgm:prSet presAssocID="{B2B50FB3-09F2-46CC-B21B-97CB48BE8240}" presName="parTx" presStyleLbl="revTx" presStyleIdx="1" presStyleCnt="4" custScaleX="108475">
        <dgm:presLayoutVars>
          <dgm:chMax val="0"/>
          <dgm:chPref val="0"/>
        </dgm:presLayoutVars>
      </dgm:prSet>
      <dgm:spPr/>
    </dgm:pt>
    <dgm:pt modelId="{49A62EA1-0EE0-48E0-A3B2-68A1F3937BF8}" type="pres">
      <dgm:prSet presAssocID="{FD1DF71D-B64B-452C-B5AE-E3D1481CE5EF}" presName="sibTrans" presStyleCnt="0"/>
      <dgm:spPr/>
    </dgm:pt>
    <dgm:pt modelId="{34BF48E3-4BF1-4892-A358-C67E8512AC99}" type="pres">
      <dgm:prSet presAssocID="{75ACFD3D-02DD-4D47-9CE0-7D388FBBE553}" presName="compNode" presStyleCnt="0"/>
      <dgm:spPr/>
    </dgm:pt>
    <dgm:pt modelId="{EE0499A4-5FAC-469A-946B-4E775F7D0F4B}" type="pres">
      <dgm:prSet presAssocID="{75ACFD3D-02DD-4D47-9CE0-7D388FBBE553}" presName="bgRect" presStyleLbl="bgShp" presStyleIdx="2" presStyleCnt="4"/>
      <dgm:spPr/>
    </dgm:pt>
    <dgm:pt modelId="{6EBB14D3-D523-40E0-A06B-4AFB53DD1790}" type="pres">
      <dgm:prSet presAssocID="{75ACFD3D-02DD-4D47-9CE0-7D388FBBE55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odcast"/>
        </a:ext>
      </dgm:extLst>
    </dgm:pt>
    <dgm:pt modelId="{BDA0A3DA-8311-43E9-90AA-38DD3FEC6F6B}" type="pres">
      <dgm:prSet presAssocID="{75ACFD3D-02DD-4D47-9CE0-7D388FBBE553}" presName="spaceRect" presStyleCnt="0"/>
      <dgm:spPr/>
    </dgm:pt>
    <dgm:pt modelId="{0FDAD673-F708-4BBD-8DA6-B4084E1800E5}" type="pres">
      <dgm:prSet presAssocID="{75ACFD3D-02DD-4D47-9CE0-7D388FBBE553}" presName="parTx" presStyleLbl="revTx" presStyleIdx="2" presStyleCnt="4" custScaleX="111357">
        <dgm:presLayoutVars>
          <dgm:chMax val="0"/>
          <dgm:chPref val="0"/>
        </dgm:presLayoutVars>
      </dgm:prSet>
      <dgm:spPr/>
    </dgm:pt>
    <dgm:pt modelId="{5F72A05F-E311-4790-9F7A-6598813EFE32}" type="pres">
      <dgm:prSet presAssocID="{6EC4DF0A-B72E-4C49-9EF9-F4202EDC6584}" presName="sibTrans" presStyleCnt="0"/>
      <dgm:spPr/>
    </dgm:pt>
    <dgm:pt modelId="{C7163246-99C9-4E67-928D-B7AA56C271E4}" type="pres">
      <dgm:prSet presAssocID="{C186F31D-B2FE-471F-BF46-96E3D070D99C}" presName="compNode" presStyleCnt="0"/>
      <dgm:spPr/>
    </dgm:pt>
    <dgm:pt modelId="{53E02234-6C18-4CF9-9BEE-E4CA6C698E66}" type="pres">
      <dgm:prSet presAssocID="{C186F31D-B2FE-471F-BF46-96E3D070D99C}" presName="bgRect" presStyleLbl="bgShp" presStyleIdx="3" presStyleCnt="4"/>
      <dgm:spPr/>
    </dgm:pt>
    <dgm:pt modelId="{FC1ACCD4-7C13-46BE-B84E-E9DEDA864A37}" type="pres">
      <dgm:prSet presAssocID="{C186F31D-B2FE-471F-BF46-96E3D070D99C}"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peed Bump"/>
        </a:ext>
      </dgm:extLst>
    </dgm:pt>
    <dgm:pt modelId="{935A1E82-F923-4896-B8EC-1AE52155E4A5}" type="pres">
      <dgm:prSet presAssocID="{C186F31D-B2FE-471F-BF46-96E3D070D99C}" presName="spaceRect" presStyleCnt="0"/>
      <dgm:spPr/>
    </dgm:pt>
    <dgm:pt modelId="{F9CE2FDA-42F6-476E-AD25-7CA8B07A1A7A}" type="pres">
      <dgm:prSet presAssocID="{C186F31D-B2FE-471F-BF46-96E3D070D99C}" presName="parTx" presStyleLbl="revTx" presStyleIdx="3" presStyleCnt="4" custScaleX="108475">
        <dgm:presLayoutVars>
          <dgm:chMax val="0"/>
          <dgm:chPref val="0"/>
        </dgm:presLayoutVars>
      </dgm:prSet>
      <dgm:spPr/>
    </dgm:pt>
  </dgm:ptLst>
  <dgm:cxnLst>
    <dgm:cxn modelId="{31AA040F-62FC-4128-8E2E-1F0FDDE83A50}" type="presOf" srcId="{8DF3396E-DFAA-4F69-9D52-F1248E0CA8FA}" destId="{6B6B9982-A0A2-4A4C-98D0-B0765B3C7419}" srcOrd="0" destOrd="0" presId="urn:microsoft.com/office/officeart/2018/2/layout/IconVerticalSolidList"/>
    <dgm:cxn modelId="{AF466D29-2242-41F6-9B8A-82899C6EB468}" srcId="{1DA016AF-C649-411A-AEC9-4C4E2A3D18AB}" destId="{75ACFD3D-02DD-4D47-9CE0-7D388FBBE553}" srcOrd="2" destOrd="0" parTransId="{A091C052-1743-4946-B10F-E0769B7EEEC2}" sibTransId="{6EC4DF0A-B72E-4C49-9EF9-F4202EDC6584}"/>
    <dgm:cxn modelId="{B106475F-588B-4D61-8ED7-C4160E8F1C18}" srcId="{1DA016AF-C649-411A-AEC9-4C4E2A3D18AB}" destId="{8DF3396E-DFAA-4F69-9D52-F1248E0CA8FA}" srcOrd="0" destOrd="0" parTransId="{0D97BAAC-136D-42F8-A973-8CF3C2910944}" sibTransId="{EE46AFDF-64E1-4535-8D37-0C2615541368}"/>
    <dgm:cxn modelId="{0AF58C66-5B54-4D42-B068-FAA3E6E396A7}" type="presOf" srcId="{B2B50FB3-09F2-46CC-B21B-97CB48BE8240}" destId="{E74D30A6-6F2D-402A-90BC-A34C464C3C67}" srcOrd="0" destOrd="0" presId="urn:microsoft.com/office/officeart/2018/2/layout/IconVerticalSolidList"/>
    <dgm:cxn modelId="{A5DC6447-4054-4E86-9EF6-E7601607D106}" srcId="{1DA016AF-C649-411A-AEC9-4C4E2A3D18AB}" destId="{C186F31D-B2FE-471F-BF46-96E3D070D99C}" srcOrd="3" destOrd="0" parTransId="{D89BCD3A-F111-488B-803D-932412D460B9}" sibTransId="{F49E9476-F8E4-470F-A58B-767A0BC0F733}"/>
    <dgm:cxn modelId="{FA54396C-1DAD-458B-8D2F-081885F609A5}" type="presOf" srcId="{1DA016AF-C649-411A-AEC9-4C4E2A3D18AB}" destId="{361BAC3F-9970-4313-91FA-62E603AEAD2C}" srcOrd="0" destOrd="0" presId="urn:microsoft.com/office/officeart/2018/2/layout/IconVerticalSolidList"/>
    <dgm:cxn modelId="{F6FB8C54-CF5F-4E07-9F63-EAC1A27D2A3C}" type="presOf" srcId="{C186F31D-B2FE-471F-BF46-96E3D070D99C}" destId="{F9CE2FDA-42F6-476E-AD25-7CA8B07A1A7A}" srcOrd="0" destOrd="0" presId="urn:microsoft.com/office/officeart/2018/2/layout/IconVerticalSolidList"/>
    <dgm:cxn modelId="{441A9E90-F2BB-43B6-BD67-F6C4CBE45871}" srcId="{1DA016AF-C649-411A-AEC9-4C4E2A3D18AB}" destId="{B2B50FB3-09F2-46CC-B21B-97CB48BE8240}" srcOrd="1" destOrd="0" parTransId="{B7768641-3294-4284-964A-211E6A4AF747}" sibTransId="{FD1DF71D-B64B-452C-B5AE-E3D1481CE5EF}"/>
    <dgm:cxn modelId="{267BA6A7-C6FA-4B29-90A7-4959648C8B89}" type="presOf" srcId="{75ACFD3D-02DD-4D47-9CE0-7D388FBBE553}" destId="{0FDAD673-F708-4BBD-8DA6-B4084E1800E5}" srcOrd="0" destOrd="0" presId="urn:microsoft.com/office/officeart/2018/2/layout/IconVerticalSolidList"/>
    <dgm:cxn modelId="{449712FD-1C90-4AAB-B2D9-06276A83E4C2}" type="presParOf" srcId="{361BAC3F-9970-4313-91FA-62E603AEAD2C}" destId="{EED7B39E-8256-48D3-844C-684F6CB552F6}" srcOrd="0" destOrd="0" presId="urn:microsoft.com/office/officeart/2018/2/layout/IconVerticalSolidList"/>
    <dgm:cxn modelId="{E612E08E-F470-4C51-B6A4-46E0E64811F8}" type="presParOf" srcId="{EED7B39E-8256-48D3-844C-684F6CB552F6}" destId="{C8100B73-217A-46B8-AF67-2E8F49029376}" srcOrd="0" destOrd="0" presId="urn:microsoft.com/office/officeart/2018/2/layout/IconVerticalSolidList"/>
    <dgm:cxn modelId="{818284F8-69FD-4770-9BD7-F81177EC012D}" type="presParOf" srcId="{EED7B39E-8256-48D3-844C-684F6CB552F6}" destId="{9FFE57E0-E35B-4E6D-AC3F-4A472E9FEBD2}" srcOrd="1" destOrd="0" presId="urn:microsoft.com/office/officeart/2018/2/layout/IconVerticalSolidList"/>
    <dgm:cxn modelId="{C2A2E319-95B8-4E8B-B5C4-D8706F93CCFB}" type="presParOf" srcId="{EED7B39E-8256-48D3-844C-684F6CB552F6}" destId="{309C85BF-F99B-4831-8233-BF0A85DC7749}" srcOrd="2" destOrd="0" presId="urn:microsoft.com/office/officeart/2018/2/layout/IconVerticalSolidList"/>
    <dgm:cxn modelId="{5C3DF357-3342-4F48-9B3B-5684493CCD10}" type="presParOf" srcId="{EED7B39E-8256-48D3-844C-684F6CB552F6}" destId="{6B6B9982-A0A2-4A4C-98D0-B0765B3C7419}" srcOrd="3" destOrd="0" presId="urn:microsoft.com/office/officeart/2018/2/layout/IconVerticalSolidList"/>
    <dgm:cxn modelId="{F9149D7F-6B69-44A5-8549-6604CA2AAF5B}" type="presParOf" srcId="{361BAC3F-9970-4313-91FA-62E603AEAD2C}" destId="{19DE3D70-27E3-48C0-854C-E25C53BE34FF}" srcOrd="1" destOrd="0" presId="urn:microsoft.com/office/officeart/2018/2/layout/IconVerticalSolidList"/>
    <dgm:cxn modelId="{B8213936-FC38-468A-96AE-D62233F1FEC3}" type="presParOf" srcId="{361BAC3F-9970-4313-91FA-62E603AEAD2C}" destId="{ECFC039C-752C-4D2D-8DCA-900EF2675F47}" srcOrd="2" destOrd="0" presId="urn:microsoft.com/office/officeart/2018/2/layout/IconVerticalSolidList"/>
    <dgm:cxn modelId="{2072F330-C668-40F6-80EB-B93E7545325E}" type="presParOf" srcId="{ECFC039C-752C-4D2D-8DCA-900EF2675F47}" destId="{5D9E957D-5FD8-4075-AE09-81EA84F56818}" srcOrd="0" destOrd="0" presId="urn:microsoft.com/office/officeart/2018/2/layout/IconVerticalSolidList"/>
    <dgm:cxn modelId="{4F7F227F-A26F-43D9-A7BA-6918EAA1AD00}" type="presParOf" srcId="{ECFC039C-752C-4D2D-8DCA-900EF2675F47}" destId="{3602298F-962E-4CB4-BC1D-8CBD1E75F03E}" srcOrd="1" destOrd="0" presId="urn:microsoft.com/office/officeart/2018/2/layout/IconVerticalSolidList"/>
    <dgm:cxn modelId="{70C0C8E0-41C2-48EC-973B-A6AE65E775B3}" type="presParOf" srcId="{ECFC039C-752C-4D2D-8DCA-900EF2675F47}" destId="{14804BE8-7213-4FAF-B863-41BFAFD03DDC}" srcOrd="2" destOrd="0" presId="urn:microsoft.com/office/officeart/2018/2/layout/IconVerticalSolidList"/>
    <dgm:cxn modelId="{BB90481B-E0CF-4535-8308-B67A155B11F8}" type="presParOf" srcId="{ECFC039C-752C-4D2D-8DCA-900EF2675F47}" destId="{E74D30A6-6F2D-402A-90BC-A34C464C3C67}" srcOrd="3" destOrd="0" presId="urn:microsoft.com/office/officeart/2018/2/layout/IconVerticalSolidList"/>
    <dgm:cxn modelId="{E50E1E0A-990F-4A09-BEEA-D7923F7D16F1}" type="presParOf" srcId="{361BAC3F-9970-4313-91FA-62E603AEAD2C}" destId="{49A62EA1-0EE0-48E0-A3B2-68A1F3937BF8}" srcOrd="3" destOrd="0" presId="urn:microsoft.com/office/officeart/2018/2/layout/IconVerticalSolidList"/>
    <dgm:cxn modelId="{94CF667D-51A1-4205-BB52-4953C82D587A}" type="presParOf" srcId="{361BAC3F-9970-4313-91FA-62E603AEAD2C}" destId="{34BF48E3-4BF1-4892-A358-C67E8512AC99}" srcOrd="4" destOrd="0" presId="urn:microsoft.com/office/officeart/2018/2/layout/IconVerticalSolidList"/>
    <dgm:cxn modelId="{AE87A70F-69E4-40C0-A5DA-C3BED5D1926C}" type="presParOf" srcId="{34BF48E3-4BF1-4892-A358-C67E8512AC99}" destId="{EE0499A4-5FAC-469A-946B-4E775F7D0F4B}" srcOrd="0" destOrd="0" presId="urn:microsoft.com/office/officeart/2018/2/layout/IconVerticalSolidList"/>
    <dgm:cxn modelId="{205FC33E-548C-4CCA-8C06-2974496AB6E6}" type="presParOf" srcId="{34BF48E3-4BF1-4892-A358-C67E8512AC99}" destId="{6EBB14D3-D523-40E0-A06B-4AFB53DD1790}" srcOrd="1" destOrd="0" presId="urn:microsoft.com/office/officeart/2018/2/layout/IconVerticalSolidList"/>
    <dgm:cxn modelId="{EE1D9748-43A4-4B1B-A63A-4BE475D9C832}" type="presParOf" srcId="{34BF48E3-4BF1-4892-A358-C67E8512AC99}" destId="{BDA0A3DA-8311-43E9-90AA-38DD3FEC6F6B}" srcOrd="2" destOrd="0" presId="urn:microsoft.com/office/officeart/2018/2/layout/IconVerticalSolidList"/>
    <dgm:cxn modelId="{EBF152D5-252C-4CB8-BE89-15E19A58F05C}" type="presParOf" srcId="{34BF48E3-4BF1-4892-A358-C67E8512AC99}" destId="{0FDAD673-F708-4BBD-8DA6-B4084E1800E5}" srcOrd="3" destOrd="0" presId="urn:microsoft.com/office/officeart/2018/2/layout/IconVerticalSolidList"/>
    <dgm:cxn modelId="{ED7F5AC0-E299-4C24-BE44-3BE7599D0954}" type="presParOf" srcId="{361BAC3F-9970-4313-91FA-62E603AEAD2C}" destId="{5F72A05F-E311-4790-9F7A-6598813EFE32}" srcOrd="5" destOrd="0" presId="urn:microsoft.com/office/officeart/2018/2/layout/IconVerticalSolidList"/>
    <dgm:cxn modelId="{E025A104-E589-40F0-BB38-253AAA7E4F88}" type="presParOf" srcId="{361BAC3F-9970-4313-91FA-62E603AEAD2C}" destId="{C7163246-99C9-4E67-928D-B7AA56C271E4}" srcOrd="6" destOrd="0" presId="urn:microsoft.com/office/officeart/2018/2/layout/IconVerticalSolidList"/>
    <dgm:cxn modelId="{D1ECC70A-D33C-4FDF-99EF-73EDC87A6A4D}" type="presParOf" srcId="{C7163246-99C9-4E67-928D-B7AA56C271E4}" destId="{53E02234-6C18-4CF9-9BEE-E4CA6C698E66}" srcOrd="0" destOrd="0" presId="urn:microsoft.com/office/officeart/2018/2/layout/IconVerticalSolidList"/>
    <dgm:cxn modelId="{7A22225F-3E94-4381-B7D2-C2F3868A33AB}" type="presParOf" srcId="{C7163246-99C9-4E67-928D-B7AA56C271E4}" destId="{FC1ACCD4-7C13-46BE-B84E-E9DEDA864A37}" srcOrd="1" destOrd="0" presId="urn:microsoft.com/office/officeart/2018/2/layout/IconVerticalSolidList"/>
    <dgm:cxn modelId="{66FB1AB7-1CDA-4F3D-8BEE-E8EBED365797}" type="presParOf" srcId="{C7163246-99C9-4E67-928D-B7AA56C271E4}" destId="{935A1E82-F923-4896-B8EC-1AE52155E4A5}" srcOrd="2" destOrd="0" presId="urn:microsoft.com/office/officeart/2018/2/layout/IconVerticalSolidList"/>
    <dgm:cxn modelId="{976D6F16-E70A-41A7-86DA-509AC772CF72}" type="presParOf" srcId="{C7163246-99C9-4E67-928D-B7AA56C271E4}" destId="{F9CE2FDA-42F6-476E-AD25-7CA8B07A1A7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0107C88-B7A5-42BB-A385-7A4E56CDE5A9}"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49E11E6E-5BE0-4F7C-B9CD-C0C7F17CC231}">
      <dgm:prSet/>
      <dgm:spPr/>
      <dgm:t>
        <a:bodyPr/>
        <a:lstStyle/>
        <a:p>
          <a:pPr>
            <a:lnSpc>
              <a:spcPct val="100000"/>
            </a:lnSpc>
            <a:defRPr cap="all"/>
          </a:pPr>
          <a:r>
            <a:rPr lang="en-US"/>
            <a:t>state the discussion session no, e.g. “</a:t>
          </a:r>
          <a:r>
            <a:rPr lang="en-US" i="1"/>
            <a:t>Today, we are recording group discussion 1</a:t>
          </a:r>
          <a:r>
            <a:rPr lang="en-US"/>
            <a:t>”</a:t>
          </a:r>
        </a:p>
        <a:p>
          <a:pPr marL="0" lvl="0" defTabSz="622300">
            <a:spcBef>
              <a:spcPct val="0"/>
            </a:spcBef>
            <a:spcAft>
              <a:spcPct val="35000"/>
            </a:spcAft>
            <a:buNone/>
          </a:pPr>
          <a:endParaRPr lang="en-US"/>
        </a:p>
      </dgm:t>
    </dgm:pt>
    <dgm:pt modelId="{E02A5121-B015-4D9D-A5B0-3546B9580970}" type="parTrans" cxnId="{377314B6-9DC1-4463-A4C1-627D0D661C3D}">
      <dgm:prSet/>
      <dgm:spPr/>
      <dgm:t>
        <a:bodyPr/>
        <a:lstStyle/>
        <a:p>
          <a:endParaRPr lang="en-US"/>
        </a:p>
      </dgm:t>
    </dgm:pt>
    <dgm:pt modelId="{524CE1D0-DACB-4A07-BB91-EB5D0B76209D}" type="sibTrans" cxnId="{377314B6-9DC1-4463-A4C1-627D0D661C3D}">
      <dgm:prSet/>
      <dgm:spPr/>
      <dgm:t>
        <a:bodyPr/>
        <a:lstStyle/>
        <a:p>
          <a:endParaRPr lang="en-US"/>
        </a:p>
      </dgm:t>
    </dgm:pt>
    <dgm:pt modelId="{49AD6C16-1BB5-4FDF-BD9B-CBF11B771572}">
      <dgm:prSet/>
      <dgm:spPr/>
      <dgm:t>
        <a:bodyPr/>
        <a:lstStyle/>
        <a:p>
          <a:pPr>
            <a:lnSpc>
              <a:spcPct val="100000"/>
            </a:lnSpc>
            <a:defRPr cap="all"/>
          </a:pPr>
          <a:r>
            <a:rPr lang="en-US"/>
            <a:t>introduce yourself at the beginning of each video,</a:t>
          </a:r>
        </a:p>
      </dgm:t>
    </dgm:pt>
    <dgm:pt modelId="{97B2E8D5-A0C6-4096-882A-D01B35059544}" type="parTrans" cxnId="{B6760D4B-AA83-4B58-B25A-7108AFA49225}">
      <dgm:prSet/>
      <dgm:spPr/>
      <dgm:t>
        <a:bodyPr/>
        <a:lstStyle/>
        <a:p>
          <a:endParaRPr lang="en-US"/>
        </a:p>
      </dgm:t>
    </dgm:pt>
    <dgm:pt modelId="{5EAB12CC-992B-49EF-9186-6122F5491F86}" type="sibTrans" cxnId="{B6760D4B-AA83-4B58-B25A-7108AFA49225}">
      <dgm:prSet/>
      <dgm:spPr/>
      <dgm:t>
        <a:bodyPr/>
        <a:lstStyle/>
        <a:p>
          <a:endParaRPr lang="en-US"/>
        </a:p>
      </dgm:t>
    </dgm:pt>
    <dgm:pt modelId="{21306484-ABE0-4B4B-BC44-FE30B5BA5D06}">
      <dgm:prSet/>
      <dgm:spPr/>
      <dgm:t>
        <a:bodyPr/>
        <a:lstStyle/>
        <a:p>
          <a:pPr>
            <a:lnSpc>
              <a:spcPct val="100000"/>
            </a:lnSpc>
            <a:defRPr cap="all"/>
          </a:pPr>
          <a:r>
            <a:rPr lang="en-US"/>
            <a:t>state the name(s) of any group members who is/are absent</a:t>
          </a:r>
        </a:p>
      </dgm:t>
    </dgm:pt>
    <dgm:pt modelId="{ED20ED3A-2F62-4DCF-96A5-EBA7CBD20C31}" type="parTrans" cxnId="{574364DB-2099-4FF6-B0F0-B7E97C6AF9C5}">
      <dgm:prSet/>
      <dgm:spPr/>
      <dgm:t>
        <a:bodyPr/>
        <a:lstStyle/>
        <a:p>
          <a:endParaRPr lang="en-US"/>
        </a:p>
      </dgm:t>
    </dgm:pt>
    <dgm:pt modelId="{46324220-BB48-4F04-89EE-503EE0935AFD}" type="sibTrans" cxnId="{574364DB-2099-4FF6-B0F0-B7E97C6AF9C5}">
      <dgm:prSet/>
      <dgm:spPr/>
      <dgm:t>
        <a:bodyPr/>
        <a:lstStyle/>
        <a:p>
          <a:endParaRPr lang="en-US"/>
        </a:p>
      </dgm:t>
    </dgm:pt>
    <dgm:pt modelId="{3249DF10-5C21-480C-9727-360B6044C4AF}">
      <dgm:prSet/>
      <dgm:spPr/>
      <dgm:t>
        <a:bodyPr/>
        <a:lstStyle/>
        <a:p>
          <a:pPr>
            <a:lnSpc>
              <a:spcPct val="100000"/>
            </a:lnSpc>
            <a:defRPr cap="all"/>
          </a:pPr>
          <a:r>
            <a:rPr lang="en-US"/>
            <a:t>speak clearly and loudly</a:t>
          </a:r>
        </a:p>
      </dgm:t>
    </dgm:pt>
    <dgm:pt modelId="{9E8E7849-4249-415B-9D39-60BF9BA130C4}" type="parTrans" cxnId="{4385981E-24C4-450A-930E-992D2A399A2E}">
      <dgm:prSet/>
      <dgm:spPr/>
      <dgm:t>
        <a:bodyPr/>
        <a:lstStyle/>
        <a:p>
          <a:endParaRPr lang="en-US"/>
        </a:p>
      </dgm:t>
    </dgm:pt>
    <dgm:pt modelId="{45F24E88-B907-4F29-BEFA-2BFC2A9CA2AB}" type="sibTrans" cxnId="{4385981E-24C4-450A-930E-992D2A399A2E}">
      <dgm:prSet/>
      <dgm:spPr/>
      <dgm:t>
        <a:bodyPr/>
        <a:lstStyle/>
        <a:p>
          <a:endParaRPr lang="en-US"/>
        </a:p>
      </dgm:t>
    </dgm:pt>
    <dgm:pt modelId="{7BA0FBCC-D803-4841-B3DC-8472E4C19B6B}">
      <dgm:prSet/>
      <dgm:spPr/>
      <dgm:t>
        <a:bodyPr/>
        <a:lstStyle/>
        <a:p>
          <a:pPr>
            <a:lnSpc>
              <a:spcPct val="100000"/>
            </a:lnSpc>
            <a:defRPr cap="all"/>
          </a:pPr>
          <a:r>
            <a:rPr lang="en-US"/>
            <a:t>ensure there is no background noise that may affect the clarity of your voice</a:t>
          </a:r>
        </a:p>
      </dgm:t>
    </dgm:pt>
    <dgm:pt modelId="{597AC8D1-8FC9-4F57-BD61-56400582FFD8}" type="parTrans" cxnId="{CE25182C-96C5-43BA-B735-2F337BAD6029}">
      <dgm:prSet/>
      <dgm:spPr/>
      <dgm:t>
        <a:bodyPr/>
        <a:lstStyle/>
        <a:p>
          <a:endParaRPr lang="en-US"/>
        </a:p>
      </dgm:t>
    </dgm:pt>
    <dgm:pt modelId="{5C6419DE-A3A2-4328-B86B-5FAC1C46ECAF}" type="sibTrans" cxnId="{CE25182C-96C5-43BA-B735-2F337BAD6029}">
      <dgm:prSet/>
      <dgm:spPr/>
      <dgm:t>
        <a:bodyPr/>
        <a:lstStyle/>
        <a:p>
          <a:endParaRPr lang="en-US"/>
        </a:p>
      </dgm:t>
    </dgm:pt>
    <dgm:pt modelId="{C8D03F85-8FB4-4FC7-A96B-BAE7EA7CDB6F}">
      <dgm:prSet/>
      <dgm:spPr/>
      <dgm:t>
        <a:bodyPr/>
        <a:lstStyle/>
        <a:p>
          <a:pPr>
            <a:lnSpc>
              <a:spcPct val="100000"/>
            </a:lnSpc>
            <a:defRPr cap="all"/>
          </a:pPr>
          <a:r>
            <a:rPr lang="en-US"/>
            <a:t>take part actively</a:t>
          </a:r>
        </a:p>
      </dgm:t>
    </dgm:pt>
    <dgm:pt modelId="{0D7FB320-7661-40A8-AF49-FB22F49A0ACE}" type="parTrans" cxnId="{DA434D57-2665-4D27-9FAB-1C16D12F3035}">
      <dgm:prSet/>
      <dgm:spPr/>
      <dgm:t>
        <a:bodyPr/>
        <a:lstStyle/>
        <a:p>
          <a:endParaRPr lang="en-US"/>
        </a:p>
      </dgm:t>
    </dgm:pt>
    <dgm:pt modelId="{9CA65D94-0015-4594-A3F4-C53E53D2E701}" type="sibTrans" cxnId="{DA434D57-2665-4D27-9FAB-1C16D12F3035}">
      <dgm:prSet/>
      <dgm:spPr/>
      <dgm:t>
        <a:bodyPr/>
        <a:lstStyle/>
        <a:p>
          <a:endParaRPr lang="en-US"/>
        </a:p>
      </dgm:t>
    </dgm:pt>
    <dgm:pt modelId="{4A23F327-1C3A-4CFF-AF4F-92424E41F99E}">
      <dgm:prSet/>
      <dgm:spPr/>
      <dgm:t>
        <a:bodyPr/>
        <a:lstStyle/>
        <a:p>
          <a:pPr>
            <a:lnSpc>
              <a:spcPct val="100000"/>
            </a:lnSpc>
            <a:defRPr cap="all"/>
          </a:pPr>
          <a:r>
            <a:rPr lang="en-US" dirty="0"/>
            <a:t>keep to the time-frame set for each video session</a:t>
          </a:r>
        </a:p>
      </dgm:t>
    </dgm:pt>
    <dgm:pt modelId="{B9157452-7E79-4ED0-A569-1B65CFEFBEDE}" type="parTrans" cxnId="{3F0916E2-FECF-4255-9AFC-DEA34C2E5E4B}">
      <dgm:prSet/>
      <dgm:spPr/>
      <dgm:t>
        <a:bodyPr/>
        <a:lstStyle/>
        <a:p>
          <a:endParaRPr lang="en-US"/>
        </a:p>
      </dgm:t>
    </dgm:pt>
    <dgm:pt modelId="{CA8477A8-AAE6-4957-B1C7-5D028907923C}" type="sibTrans" cxnId="{3F0916E2-FECF-4255-9AFC-DEA34C2E5E4B}">
      <dgm:prSet/>
      <dgm:spPr/>
      <dgm:t>
        <a:bodyPr/>
        <a:lstStyle/>
        <a:p>
          <a:endParaRPr lang="en-US"/>
        </a:p>
      </dgm:t>
    </dgm:pt>
    <dgm:pt modelId="{7C4B73A2-3CB6-411D-B48A-56687F196EB6}" type="pres">
      <dgm:prSet presAssocID="{C0107C88-B7A5-42BB-A385-7A4E56CDE5A9}" presName="root" presStyleCnt="0">
        <dgm:presLayoutVars>
          <dgm:dir/>
          <dgm:resizeHandles val="exact"/>
        </dgm:presLayoutVars>
      </dgm:prSet>
      <dgm:spPr/>
    </dgm:pt>
    <dgm:pt modelId="{37E370F7-180A-46EF-BDCC-DBA8194D4D4E}" type="pres">
      <dgm:prSet presAssocID="{49E11E6E-5BE0-4F7C-B9CD-C0C7F17CC231}" presName="compNode" presStyleCnt="0"/>
      <dgm:spPr/>
    </dgm:pt>
    <dgm:pt modelId="{F2C90196-8E42-43FB-A6AF-DCC58A73ACFA}" type="pres">
      <dgm:prSet presAssocID="{49E11E6E-5BE0-4F7C-B9CD-C0C7F17CC231}" presName="iconBgRect" presStyleLbl="bgShp" presStyleIdx="0" presStyleCnt="7"/>
      <dgm:spPr/>
    </dgm:pt>
    <dgm:pt modelId="{E252549A-746C-4DF8-9D1C-CB309A412281}" type="pres">
      <dgm:prSet presAssocID="{49E11E6E-5BE0-4F7C-B9CD-C0C7F17CC231}"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01A20F6D-D7EA-4234-A470-48A171FE2103}" type="pres">
      <dgm:prSet presAssocID="{49E11E6E-5BE0-4F7C-B9CD-C0C7F17CC231}" presName="spaceRect" presStyleCnt="0"/>
      <dgm:spPr/>
    </dgm:pt>
    <dgm:pt modelId="{5929C24B-57AF-4EE5-9F3C-D2113B1F2E0E}" type="pres">
      <dgm:prSet presAssocID="{49E11E6E-5BE0-4F7C-B9CD-C0C7F17CC231}" presName="textRect" presStyleLbl="revTx" presStyleIdx="0" presStyleCnt="7">
        <dgm:presLayoutVars>
          <dgm:chMax val="1"/>
          <dgm:chPref val="1"/>
        </dgm:presLayoutVars>
      </dgm:prSet>
      <dgm:spPr/>
    </dgm:pt>
    <dgm:pt modelId="{BD2A6995-B908-46DF-966B-3945F2FAF409}" type="pres">
      <dgm:prSet presAssocID="{524CE1D0-DACB-4A07-BB91-EB5D0B76209D}" presName="sibTrans" presStyleCnt="0"/>
      <dgm:spPr/>
    </dgm:pt>
    <dgm:pt modelId="{D2194845-CD4E-451A-B03D-9AF40A104854}" type="pres">
      <dgm:prSet presAssocID="{49AD6C16-1BB5-4FDF-BD9B-CBF11B771572}" presName="compNode" presStyleCnt="0"/>
      <dgm:spPr/>
    </dgm:pt>
    <dgm:pt modelId="{9B276360-6585-482F-BD30-AEB5AFFE9E24}" type="pres">
      <dgm:prSet presAssocID="{49AD6C16-1BB5-4FDF-BD9B-CBF11B771572}" presName="iconBgRect" presStyleLbl="bgShp" presStyleIdx="1" presStyleCnt="7"/>
      <dgm:spPr/>
    </dgm:pt>
    <dgm:pt modelId="{A4842F50-ACEB-4147-B4C8-12CD5AB104D5}" type="pres">
      <dgm:prSet presAssocID="{49AD6C16-1BB5-4FDF-BD9B-CBF11B771572}"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ard Room"/>
        </a:ext>
      </dgm:extLst>
    </dgm:pt>
    <dgm:pt modelId="{C5164FA4-0EFF-4097-B039-7EFB8ED75290}" type="pres">
      <dgm:prSet presAssocID="{49AD6C16-1BB5-4FDF-BD9B-CBF11B771572}" presName="spaceRect" presStyleCnt="0"/>
      <dgm:spPr/>
    </dgm:pt>
    <dgm:pt modelId="{CB9E46A3-2AF8-49B5-9E27-2A2E5D2DB30F}" type="pres">
      <dgm:prSet presAssocID="{49AD6C16-1BB5-4FDF-BD9B-CBF11B771572}" presName="textRect" presStyleLbl="revTx" presStyleIdx="1" presStyleCnt="7">
        <dgm:presLayoutVars>
          <dgm:chMax val="1"/>
          <dgm:chPref val="1"/>
        </dgm:presLayoutVars>
      </dgm:prSet>
      <dgm:spPr/>
    </dgm:pt>
    <dgm:pt modelId="{EC1E4957-A068-4E24-8728-F8B5C538ED16}" type="pres">
      <dgm:prSet presAssocID="{5EAB12CC-992B-49EF-9186-6122F5491F86}" presName="sibTrans" presStyleCnt="0"/>
      <dgm:spPr/>
    </dgm:pt>
    <dgm:pt modelId="{A0A9638F-A6B9-4440-9F3A-06F5312645FF}" type="pres">
      <dgm:prSet presAssocID="{21306484-ABE0-4B4B-BC44-FE30B5BA5D06}" presName="compNode" presStyleCnt="0"/>
      <dgm:spPr/>
    </dgm:pt>
    <dgm:pt modelId="{58A00C9F-17B5-4536-BBF4-129A1FAFBFE6}" type="pres">
      <dgm:prSet presAssocID="{21306484-ABE0-4B4B-BC44-FE30B5BA5D06}" presName="iconBgRect" presStyleLbl="bgShp" presStyleIdx="2" presStyleCnt="7"/>
      <dgm:spPr/>
    </dgm:pt>
    <dgm:pt modelId="{2D962C33-7745-4115-A6BE-67083FEE9CA8}" type="pres">
      <dgm:prSet presAssocID="{21306484-ABE0-4B4B-BC44-FE30B5BA5D06}"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tethoscope"/>
        </a:ext>
      </dgm:extLst>
    </dgm:pt>
    <dgm:pt modelId="{6E896362-8823-44DC-A21C-318B8E8B2A19}" type="pres">
      <dgm:prSet presAssocID="{21306484-ABE0-4B4B-BC44-FE30B5BA5D06}" presName="spaceRect" presStyleCnt="0"/>
      <dgm:spPr/>
    </dgm:pt>
    <dgm:pt modelId="{F5C89026-8C63-4F11-9140-737722B2DAD0}" type="pres">
      <dgm:prSet presAssocID="{21306484-ABE0-4B4B-BC44-FE30B5BA5D06}" presName="textRect" presStyleLbl="revTx" presStyleIdx="2" presStyleCnt="7">
        <dgm:presLayoutVars>
          <dgm:chMax val="1"/>
          <dgm:chPref val="1"/>
        </dgm:presLayoutVars>
      </dgm:prSet>
      <dgm:spPr/>
    </dgm:pt>
    <dgm:pt modelId="{4783871D-A5D2-4735-9764-3F5E90D656CF}" type="pres">
      <dgm:prSet presAssocID="{46324220-BB48-4F04-89EE-503EE0935AFD}" presName="sibTrans" presStyleCnt="0"/>
      <dgm:spPr/>
    </dgm:pt>
    <dgm:pt modelId="{E0B4C096-14F3-4E82-9EEA-2492E9BA842A}" type="pres">
      <dgm:prSet presAssocID="{3249DF10-5C21-480C-9727-360B6044C4AF}" presName="compNode" presStyleCnt="0"/>
      <dgm:spPr/>
    </dgm:pt>
    <dgm:pt modelId="{AD1D9539-D104-400E-8595-C5319E71B4B5}" type="pres">
      <dgm:prSet presAssocID="{3249DF10-5C21-480C-9727-360B6044C4AF}" presName="iconBgRect" presStyleLbl="bgShp" presStyleIdx="3" presStyleCnt="7"/>
      <dgm:spPr/>
    </dgm:pt>
    <dgm:pt modelId="{05AA65D9-6808-4BC5-B0FC-93B43CF82BCB}" type="pres">
      <dgm:prSet presAssocID="{3249DF10-5C21-480C-9727-360B6044C4AF}"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ute Speaker"/>
        </a:ext>
      </dgm:extLst>
    </dgm:pt>
    <dgm:pt modelId="{29F97BB2-39F6-452B-A538-752F90A1ED07}" type="pres">
      <dgm:prSet presAssocID="{3249DF10-5C21-480C-9727-360B6044C4AF}" presName="spaceRect" presStyleCnt="0"/>
      <dgm:spPr/>
    </dgm:pt>
    <dgm:pt modelId="{13FE8ABC-3E99-4A9D-B1EA-2E85D4C954C1}" type="pres">
      <dgm:prSet presAssocID="{3249DF10-5C21-480C-9727-360B6044C4AF}" presName="textRect" presStyleLbl="revTx" presStyleIdx="3" presStyleCnt="7">
        <dgm:presLayoutVars>
          <dgm:chMax val="1"/>
          <dgm:chPref val="1"/>
        </dgm:presLayoutVars>
      </dgm:prSet>
      <dgm:spPr/>
    </dgm:pt>
    <dgm:pt modelId="{BDE17323-3157-41AD-A826-48994345212A}" type="pres">
      <dgm:prSet presAssocID="{45F24E88-B907-4F29-BEFA-2BFC2A9CA2AB}" presName="sibTrans" presStyleCnt="0"/>
      <dgm:spPr/>
    </dgm:pt>
    <dgm:pt modelId="{10363F12-43C7-4917-B43F-58FD4C0A6F73}" type="pres">
      <dgm:prSet presAssocID="{7BA0FBCC-D803-4841-B3DC-8472E4C19B6B}" presName="compNode" presStyleCnt="0"/>
      <dgm:spPr/>
    </dgm:pt>
    <dgm:pt modelId="{E9AA6ABF-DA34-4453-9764-DA381B9CAB50}" type="pres">
      <dgm:prSet presAssocID="{7BA0FBCC-D803-4841-B3DC-8472E4C19B6B}" presName="iconBgRect" presStyleLbl="bgShp" presStyleIdx="4" presStyleCnt="7"/>
      <dgm:spPr/>
    </dgm:pt>
    <dgm:pt modelId="{EB9DE4CB-7065-4E4A-84FF-904A824446EB}" type="pres">
      <dgm:prSet presAssocID="{7BA0FBCC-D803-4841-B3DC-8472E4C19B6B}"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Volume"/>
        </a:ext>
      </dgm:extLst>
    </dgm:pt>
    <dgm:pt modelId="{7388ACA4-1C5F-4ED8-911B-7E341A3476D9}" type="pres">
      <dgm:prSet presAssocID="{7BA0FBCC-D803-4841-B3DC-8472E4C19B6B}" presName="spaceRect" presStyleCnt="0"/>
      <dgm:spPr/>
    </dgm:pt>
    <dgm:pt modelId="{DBDFE618-8F5F-40DC-A804-6A6EECACC06F}" type="pres">
      <dgm:prSet presAssocID="{7BA0FBCC-D803-4841-B3DC-8472E4C19B6B}" presName="textRect" presStyleLbl="revTx" presStyleIdx="4" presStyleCnt="7">
        <dgm:presLayoutVars>
          <dgm:chMax val="1"/>
          <dgm:chPref val="1"/>
        </dgm:presLayoutVars>
      </dgm:prSet>
      <dgm:spPr/>
    </dgm:pt>
    <dgm:pt modelId="{F719FC2C-F4B6-467F-8666-DC96AC2F4251}" type="pres">
      <dgm:prSet presAssocID="{5C6419DE-A3A2-4328-B86B-5FAC1C46ECAF}" presName="sibTrans" presStyleCnt="0"/>
      <dgm:spPr/>
    </dgm:pt>
    <dgm:pt modelId="{15E6C716-1AA0-4DE3-B415-2B94E36ABA2B}" type="pres">
      <dgm:prSet presAssocID="{C8D03F85-8FB4-4FC7-A96B-BAE7EA7CDB6F}" presName="compNode" presStyleCnt="0"/>
      <dgm:spPr/>
    </dgm:pt>
    <dgm:pt modelId="{11EEE4D9-364A-4D75-A54C-00B305C58A3F}" type="pres">
      <dgm:prSet presAssocID="{C8D03F85-8FB4-4FC7-A96B-BAE7EA7CDB6F}" presName="iconBgRect" presStyleLbl="bgShp" presStyleIdx="5" presStyleCnt="7"/>
      <dgm:spPr/>
    </dgm:pt>
    <dgm:pt modelId="{0DDAB01A-67AA-4874-9FA5-D117AF4A06D3}" type="pres">
      <dgm:prSet presAssocID="{C8D03F85-8FB4-4FC7-A96B-BAE7EA7CDB6F}"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Head with Gears"/>
        </a:ext>
      </dgm:extLst>
    </dgm:pt>
    <dgm:pt modelId="{8E5B8932-4FD2-4BBC-88B6-3EB8F3549BA1}" type="pres">
      <dgm:prSet presAssocID="{C8D03F85-8FB4-4FC7-A96B-BAE7EA7CDB6F}" presName="spaceRect" presStyleCnt="0"/>
      <dgm:spPr/>
    </dgm:pt>
    <dgm:pt modelId="{B4AC4DEC-2C8A-42A7-A2DF-C6B8AD435916}" type="pres">
      <dgm:prSet presAssocID="{C8D03F85-8FB4-4FC7-A96B-BAE7EA7CDB6F}" presName="textRect" presStyleLbl="revTx" presStyleIdx="5" presStyleCnt="7">
        <dgm:presLayoutVars>
          <dgm:chMax val="1"/>
          <dgm:chPref val="1"/>
        </dgm:presLayoutVars>
      </dgm:prSet>
      <dgm:spPr/>
    </dgm:pt>
    <dgm:pt modelId="{7AE447CB-2A75-4724-A7D5-FE640E08CD89}" type="pres">
      <dgm:prSet presAssocID="{9CA65D94-0015-4594-A3F4-C53E53D2E701}" presName="sibTrans" presStyleCnt="0"/>
      <dgm:spPr/>
    </dgm:pt>
    <dgm:pt modelId="{A20D4E3E-7254-4883-BD58-70DA8977FB29}" type="pres">
      <dgm:prSet presAssocID="{4A23F327-1C3A-4CFF-AF4F-92424E41F99E}" presName="compNode" presStyleCnt="0"/>
      <dgm:spPr/>
    </dgm:pt>
    <dgm:pt modelId="{6730C0A5-A593-4EE3-AC9C-9CF8A054C4F7}" type="pres">
      <dgm:prSet presAssocID="{4A23F327-1C3A-4CFF-AF4F-92424E41F99E}" presName="iconBgRect" presStyleLbl="bgShp" presStyleIdx="6" presStyleCnt="7"/>
      <dgm:spPr/>
    </dgm:pt>
    <dgm:pt modelId="{31BAEA35-0CBF-4831-A7A2-C1EAE8686E17}" type="pres">
      <dgm:prSet presAssocID="{4A23F327-1C3A-4CFF-AF4F-92424E41F99E}"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Video camera"/>
        </a:ext>
      </dgm:extLst>
    </dgm:pt>
    <dgm:pt modelId="{F118B450-18BF-4760-AED8-AD477BF46623}" type="pres">
      <dgm:prSet presAssocID="{4A23F327-1C3A-4CFF-AF4F-92424E41F99E}" presName="spaceRect" presStyleCnt="0"/>
      <dgm:spPr/>
    </dgm:pt>
    <dgm:pt modelId="{97152453-45DA-404D-88D4-DBCF67FE5078}" type="pres">
      <dgm:prSet presAssocID="{4A23F327-1C3A-4CFF-AF4F-92424E41F99E}" presName="textRect" presStyleLbl="revTx" presStyleIdx="6" presStyleCnt="7">
        <dgm:presLayoutVars>
          <dgm:chMax val="1"/>
          <dgm:chPref val="1"/>
        </dgm:presLayoutVars>
      </dgm:prSet>
      <dgm:spPr/>
    </dgm:pt>
  </dgm:ptLst>
  <dgm:cxnLst>
    <dgm:cxn modelId="{484C6B07-95F9-4D05-B582-DE79E57A1A9B}" type="presOf" srcId="{7BA0FBCC-D803-4841-B3DC-8472E4C19B6B}" destId="{DBDFE618-8F5F-40DC-A804-6A6EECACC06F}" srcOrd="0" destOrd="0" presId="urn:microsoft.com/office/officeart/2018/5/layout/IconCircleLabelList"/>
    <dgm:cxn modelId="{413FD113-7D64-45B9-B9D4-9A88053A8E73}" type="presOf" srcId="{4A23F327-1C3A-4CFF-AF4F-92424E41F99E}" destId="{97152453-45DA-404D-88D4-DBCF67FE5078}" srcOrd="0" destOrd="0" presId="urn:microsoft.com/office/officeart/2018/5/layout/IconCircleLabelList"/>
    <dgm:cxn modelId="{4385981E-24C4-450A-930E-992D2A399A2E}" srcId="{C0107C88-B7A5-42BB-A385-7A4E56CDE5A9}" destId="{3249DF10-5C21-480C-9727-360B6044C4AF}" srcOrd="3" destOrd="0" parTransId="{9E8E7849-4249-415B-9D39-60BF9BA130C4}" sibTransId="{45F24E88-B907-4F29-BEFA-2BFC2A9CA2AB}"/>
    <dgm:cxn modelId="{CE25182C-96C5-43BA-B735-2F337BAD6029}" srcId="{C0107C88-B7A5-42BB-A385-7A4E56CDE5A9}" destId="{7BA0FBCC-D803-4841-B3DC-8472E4C19B6B}" srcOrd="4" destOrd="0" parTransId="{597AC8D1-8FC9-4F57-BD61-56400582FFD8}" sibTransId="{5C6419DE-A3A2-4328-B86B-5FAC1C46ECAF}"/>
    <dgm:cxn modelId="{F6641162-E1DE-4CB3-9F92-7A212FAECB1C}" type="presOf" srcId="{3249DF10-5C21-480C-9727-360B6044C4AF}" destId="{13FE8ABC-3E99-4A9D-B1EA-2E85D4C954C1}" srcOrd="0" destOrd="0" presId="urn:microsoft.com/office/officeart/2018/5/layout/IconCircleLabelList"/>
    <dgm:cxn modelId="{B6760D4B-AA83-4B58-B25A-7108AFA49225}" srcId="{C0107C88-B7A5-42BB-A385-7A4E56CDE5A9}" destId="{49AD6C16-1BB5-4FDF-BD9B-CBF11B771572}" srcOrd="1" destOrd="0" parTransId="{97B2E8D5-A0C6-4096-882A-D01B35059544}" sibTransId="{5EAB12CC-992B-49EF-9186-6122F5491F86}"/>
    <dgm:cxn modelId="{DA434D57-2665-4D27-9FAB-1C16D12F3035}" srcId="{C0107C88-B7A5-42BB-A385-7A4E56CDE5A9}" destId="{C8D03F85-8FB4-4FC7-A96B-BAE7EA7CDB6F}" srcOrd="5" destOrd="0" parTransId="{0D7FB320-7661-40A8-AF49-FB22F49A0ACE}" sibTransId="{9CA65D94-0015-4594-A3F4-C53E53D2E701}"/>
    <dgm:cxn modelId="{EE2C727B-A4F8-4269-B452-C0E56A15B66B}" type="presOf" srcId="{49AD6C16-1BB5-4FDF-BD9B-CBF11B771572}" destId="{CB9E46A3-2AF8-49B5-9E27-2A2E5D2DB30F}" srcOrd="0" destOrd="0" presId="urn:microsoft.com/office/officeart/2018/5/layout/IconCircleLabelList"/>
    <dgm:cxn modelId="{C5721283-8734-4954-A217-A953A38CB76E}" type="presOf" srcId="{49E11E6E-5BE0-4F7C-B9CD-C0C7F17CC231}" destId="{5929C24B-57AF-4EE5-9F3C-D2113B1F2E0E}" srcOrd="0" destOrd="0" presId="urn:microsoft.com/office/officeart/2018/5/layout/IconCircleLabelList"/>
    <dgm:cxn modelId="{441BAB84-8BA2-40A3-A128-15B397147F67}" type="presOf" srcId="{21306484-ABE0-4B4B-BC44-FE30B5BA5D06}" destId="{F5C89026-8C63-4F11-9140-737722B2DAD0}" srcOrd="0" destOrd="0" presId="urn:microsoft.com/office/officeart/2018/5/layout/IconCircleLabelList"/>
    <dgm:cxn modelId="{377314B6-9DC1-4463-A4C1-627D0D661C3D}" srcId="{C0107C88-B7A5-42BB-A385-7A4E56CDE5A9}" destId="{49E11E6E-5BE0-4F7C-B9CD-C0C7F17CC231}" srcOrd="0" destOrd="0" parTransId="{E02A5121-B015-4D9D-A5B0-3546B9580970}" sibTransId="{524CE1D0-DACB-4A07-BB91-EB5D0B76209D}"/>
    <dgm:cxn modelId="{759599C8-C756-4AFC-BEC0-AB2CD8FBCDCC}" type="presOf" srcId="{C0107C88-B7A5-42BB-A385-7A4E56CDE5A9}" destId="{7C4B73A2-3CB6-411D-B48A-56687F196EB6}" srcOrd="0" destOrd="0" presId="urn:microsoft.com/office/officeart/2018/5/layout/IconCircleLabelList"/>
    <dgm:cxn modelId="{574364DB-2099-4FF6-B0F0-B7E97C6AF9C5}" srcId="{C0107C88-B7A5-42BB-A385-7A4E56CDE5A9}" destId="{21306484-ABE0-4B4B-BC44-FE30B5BA5D06}" srcOrd="2" destOrd="0" parTransId="{ED20ED3A-2F62-4DCF-96A5-EBA7CBD20C31}" sibTransId="{46324220-BB48-4F04-89EE-503EE0935AFD}"/>
    <dgm:cxn modelId="{3F0916E2-FECF-4255-9AFC-DEA34C2E5E4B}" srcId="{C0107C88-B7A5-42BB-A385-7A4E56CDE5A9}" destId="{4A23F327-1C3A-4CFF-AF4F-92424E41F99E}" srcOrd="6" destOrd="0" parTransId="{B9157452-7E79-4ED0-A569-1B65CFEFBEDE}" sibTransId="{CA8477A8-AAE6-4957-B1C7-5D028907923C}"/>
    <dgm:cxn modelId="{600587E7-422F-4BF0-8B29-4B3A1F814108}" type="presOf" srcId="{C8D03F85-8FB4-4FC7-A96B-BAE7EA7CDB6F}" destId="{B4AC4DEC-2C8A-42A7-A2DF-C6B8AD435916}" srcOrd="0" destOrd="0" presId="urn:microsoft.com/office/officeart/2018/5/layout/IconCircleLabelList"/>
    <dgm:cxn modelId="{2A240E30-6BB2-4F92-9893-59A855512417}" type="presParOf" srcId="{7C4B73A2-3CB6-411D-B48A-56687F196EB6}" destId="{37E370F7-180A-46EF-BDCC-DBA8194D4D4E}" srcOrd="0" destOrd="0" presId="urn:microsoft.com/office/officeart/2018/5/layout/IconCircleLabelList"/>
    <dgm:cxn modelId="{E1F17283-5062-499D-88B2-B46C4D41ACC3}" type="presParOf" srcId="{37E370F7-180A-46EF-BDCC-DBA8194D4D4E}" destId="{F2C90196-8E42-43FB-A6AF-DCC58A73ACFA}" srcOrd="0" destOrd="0" presId="urn:microsoft.com/office/officeart/2018/5/layout/IconCircleLabelList"/>
    <dgm:cxn modelId="{C4B00D8C-88EE-4777-B896-617432346B34}" type="presParOf" srcId="{37E370F7-180A-46EF-BDCC-DBA8194D4D4E}" destId="{E252549A-746C-4DF8-9D1C-CB309A412281}" srcOrd="1" destOrd="0" presId="urn:microsoft.com/office/officeart/2018/5/layout/IconCircleLabelList"/>
    <dgm:cxn modelId="{3D062730-5CC8-4A6A-BDCC-116CBA654756}" type="presParOf" srcId="{37E370F7-180A-46EF-BDCC-DBA8194D4D4E}" destId="{01A20F6D-D7EA-4234-A470-48A171FE2103}" srcOrd="2" destOrd="0" presId="urn:microsoft.com/office/officeart/2018/5/layout/IconCircleLabelList"/>
    <dgm:cxn modelId="{72DA6206-C37D-4E22-8BD6-64C91E458939}" type="presParOf" srcId="{37E370F7-180A-46EF-BDCC-DBA8194D4D4E}" destId="{5929C24B-57AF-4EE5-9F3C-D2113B1F2E0E}" srcOrd="3" destOrd="0" presId="urn:microsoft.com/office/officeart/2018/5/layout/IconCircleLabelList"/>
    <dgm:cxn modelId="{C0D9AEBE-F3F7-4EF0-BA8C-DD8EA4511CE1}" type="presParOf" srcId="{7C4B73A2-3CB6-411D-B48A-56687F196EB6}" destId="{BD2A6995-B908-46DF-966B-3945F2FAF409}" srcOrd="1" destOrd="0" presId="urn:microsoft.com/office/officeart/2018/5/layout/IconCircleLabelList"/>
    <dgm:cxn modelId="{ECFFB459-863F-42BB-8471-73D5CC8EE4FC}" type="presParOf" srcId="{7C4B73A2-3CB6-411D-B48A-56687F196EB6}" destId="{D2194845-CD4E-451A-B03D-9AF40A104854}" srcOrd="2" destOrd="0" presId="urn:microsoft.com/office/officeart/2018/5/layout/IconCircleLabelList"/>
    <dgm:cxn modelId="{7015C99C-14E0-463C-A20E-728C3823AD53}" type="presParOf" srcId="{D2194845-CD4E-451A-B03D-9AF40A104854}" destId="{9B276360-6585-482F-BD30-AEB5AFFE9E24}" srcOrd="0" destOrd="0" presId="urn:microsoft.com/office/officeart/2018/5/layout/IconCircleLabelList"/>
    <dgm:cxn modelId="{0C508A9C-8EA0-477D-846B-75A767D019C6}" type="presParOf" srcId="{D2194845-CD4E-451A-B03D-9AF40A104854}" destId="{A4842F50-ACEB-4147-B4C8-12CD5AB104D5}" srcOrd="1" destOrd="0" presId="urn:microsoft.com/office/officeart/2018/5/layout/IconCircleLabelList"/>
    <dgm:cxn modelId="{7984E755-9DD4-44C2-93A3-337303A18212}" type="presParOf" srcId="{D2194845-CD4E-451A-B03D-9AF40A104854}" destId="{C5164FA4-0EFF-4097-B039-7EFB8ED75290}" srcOrd="2" destOrd="0" presId="urn:microsoft.com/office/officeart/2018/5/layout/IconCircleLabelList"/>
    <dgm:cxn modelId="{F2FEC6E1-4ED8-4300-9CF1-8838D4CEA4F1}" type="presParOf" srcId="{D2194845-CD4E-451A-B03D-9AF40A104854}" destId="{CB9E46A3-2AF8-49B5-9E27-2A2E5D2DB30F}" srcOrd="3" destOrd="0" presId="urn:microsoft.com/office/officeart/2018/5/layout/IconCircleLabelList"/>
    <dgm:cxn modelId="{C38C850D-F07B-49DA-B7A0-289A86EB669E}" type="presParOf" srcId="{7C4B73A2-3CB6-411D-B48A-56687F196EB6}" destId="{EC1E4957-A068-4E24-8728-F8B5C538ED16}" srcOrd="3" destOrd="0" presId="urn:microsoft.com/office/officeart/2018/5/layout/IconCircleLabelList"/>
    <dgm:cxn modelId="{FDEFCCBE-0B10-4C70-A8B1-8F513F8BBF31}" type="presParOf" srcId="{7C4B73A2-3CB6-411D-B48A-56687F196EB6}" destId="{A0A9638F-A6B9-4440-9F3A-06F5312645FF}" srcOrd="4" destOrd="0" presId="urn:microsoft.com/office/officeart/2018/5/layout/IconCircleLabelList"/>
    <dgm:cxn modelId="{34C2319C-3F44-4876-858E-C513BD1BDC5D}" type="presParOf" srcId="{A0A9638F-A6B9-4440-9F3A-06F5312645FF}" destId="{58A00C9F-17B5-4536-BBF4-129A1FAFBFE6}" srcOrd="0" destOrd="0" presId="urn:microsoft.com/office/officeart/2018/5/layout/IconCircleLabelList"/>
    <dgm:cxn modelId="{3725E624-EF1F-41A0-9F73-DC93834E003C}" type="presParOf" srcId="{A0A9638F-A6B9-4440-9F3A-06F5312645FF}" destId="{2D962C33-7745-4115-A6BE-67083FEE9CA8}" srcOrd="1" destOrd="0" presId="urn:microsoft.com/office/officeart/2018/5/layout/IconCircleLabelList"/>
    <dgm:cxn modelId="{50699F0C-6FE1-409A-834D-F86DFCDB4F70}" type="presParOf" srcId="{A0A9638F-A6B9-4440-9F3A-06F5312645FF}" destId="{6E896362-8823-44DC-A21C-318B8E8B2A19}" srcOrd="2" destOrd="0" presId="urn:microsoft.com/office/officeart/2018/5/layout/IconCircleLabelList"/>
    <dgm:cxn modelId="{C34E42FE-FE8D-4588-BC8A-88F478D40B3E}" type="presParOf" srcId="{A0A9638F-A6B9-4440-9F3A-06F5312645FF}" destId="{F5C89026-8C63-4F11-9140-737722B2DAD0}" srcOrd="3" destOrd="0" presId="urn:microsoft.com/office/officeart/2018/5/layout/IconCircleLabelList"/>
    <dgm:cxn modelId="{0BC6C474-4A64-4844-AEDE-0C5FF6FB8232}" type="presParOf" srcId="{7C4B73A2-3CB6-411D-B48A-56687F196EB6}" destId="{4783871D-A5D2-4735-9764-3F5E90D656CF}" srcOrd="5" destOrd="0" presId="urn:microsoft.com/office/officeart/2018/5/layout/IconCircleLabelList"/>
    <dgm:cxn modelId="{CFD17E1C-BCC9-4914-92EC-3C88CD845A7C}" type="presParOf" srcId="{7C4B73A2-3CB6-411D-B48A-56687F196EB6}" destId="{E0B4C096-14F3-4E82-9EEA-2492E9BA842A}" srcOrd="6" destOrd="0" presId="urn:microsoft.com/office/officeart/2018/5/layout/IconCircleLabelList"/>
    <dgm:cxn modelId="{3C263EA8-8C3C-4DCC-A35B-0538514E54EA}" type="presParOf" srcId="{E0B4C096-14F3-4E82-9EEA-2492E9BA842A}" destId="{AD1D9539-D104-400E-8595-C5319E71B4B5}" srcOrd="0" destOrd="0" presId="urn:microsoft.com/office/officeart/2018/5/layout/IconCircleLabelList"/>
    <dgm:cxn modelId="{A2EE4245-6862-49A4-80A7-D436D80E1264}" type="presParOf" srcId="{E0B4C096-14F3-4E82-9EEA-2492E9BA842A}" destId="{05AA65D9-6808-4BC5-B0FC-93B43CF82BCB}" srcOrd="1" destOrd="0" presId="urn:microsoft.com/office/officeart/2018/5/layout/IconCircleLabelList"/>
    <dgm:cxn modelId="{5B5FA264-B165-4163-AE17-E7A51F30A979}" type="presParOf" srcId="{E0B4C096-14F3-4E82-9EEA-2492E9BA842A}" destId="{29F97BB2-39F6-452B-A538-752F90A1ED07}" srcOrd="2" destOrd="0" presId="urn:microsoft.com/office/officeart/2018/5/layout/IconCircleLabelList"/>
    <dgm:cxn modelId="{2F9EA5D3-FACB-43BA-999F-6AD652467339}" type="presParOf" srcId="{E0B4C096-14F3-4E82-9EEA-2492E9BA842A}" destId="{13FE8ABC-3E99-4A9D-B1EA-2E85D4C954C1}" srcOrd="3" destOrd="0" presId="urn:microsoft.com/office/officeart/2018/5/layout/IconCircleLabelList"/>
    <dgm:cxn modelId="{9628DBE7-47C0-42CD-8FF2-E159F6548FF8}" type="presParOf" srcId="{7C4B73A2-3CB6-411D-B48A-56687F196EB6}" destId="{BDE17323-3157-41AD-A826-48994345212A}" srcOrd="7" destOrd="0" presId="urn:microsoft.com/office/officeart/2018/5/layout/IconCircleLabelList"/>
    <dgm:cxn modelId="{FC2439AD-9017-4007-8B62-069303A53DA8}" type="presParOf" srcId="{7C4B73A2-3CB6-411D-B48A-56687F196EB6}" destId="{10363F12-43C7-4917-B43F-58FD4C0A6F73}" srcOrd="8" destOrd="0" presId="urn:microsoft.com/office/officeart/2018/5/layout/IconCircleLabelList"/>
    <dgm:cxn modelId="{1F3146FF-0732-4E7E-B1C6-C9582429D029}" type="presParOf" srcId="{10363F12-43C7-4917-B43F-58FD4C0A6F73}" destId="{E9AA6ABF-DA34-4453-9764-DA381B9CAB50}" srcOrd="0" destOrd="0" presId="urn:microsoft.com/office/officeart/2018/5/layout/IconCircleLabelList"/>
    <dgm:cxn modelId="{14E53E98-7818-48D0-A285-696ED61693F9}" type="presParOf" srcId="{10363F12-43C7-4917-B43F-58FD4C0A6F73}" destId="{EB9DE4CB-7065-4E4A-84FF-904A824446EB}" srcOrd="1" destOrd="0" presId="urn:microsoft.com/office/officeart/2018/5/layout/IconCircleLabelList"/>
    <dgm:cxn modelId="{ED58FA3F-6025-4B2F-8DDE-70A2265F7803}" type="presParOf" srcId="{10363F12-43C7-4917-B43F-58FD4C0A6F73}" destId="{7388ACA4-1C5F-4ED8-911B-7E341A3476D9}" srcOrd="2" destOrd="0" presId="urn:microsoft.com/office/officeart/2018/5/layout/IconCircleLabelList"/>
    <dgm:cxn modelId="{1A4205E0-2BDF-4194-9742-C817A8BCA938}" type="presParOf" srcId="{10363F12-43C7-4917-B43F-58FD4C0A6F73}" destId="{DBDFE618-8F5F-40DC-A804-6A6EECACC06F}" srcOrd="3" destOrd="0" presId="urn:microsoft.com/office/officeart/2018/5/layout/IconCircleLabelList"/>
    <dgm:cxn modelId="{BA49D749-D5F2-4A75-BBFA-C5F3A1044A5F}" type="presParOf" srcId="{7C4B73A2-3CB6-411D-B48A-56687F196EB6}" destId="{F719FC2C-F4B6-467F-8666-DC96AC2F4251}" srcOrd="9" destOrd="0" presId="urn:microsoft.com/office/officeart/2018/5/layout/IconCircleLabelList"/>
    <dgm:cxn modelId="{9D1FC4D6-E1D8-448C-9BE7-6F92C04E9210}" type="presParOf" srcId="{7C4B73A2-3CB6-411D-B48A-56687F196EB6}" destId="{15E6C716-1AA0-4DE3-B415-2B94E36ABA2B}" srcOrd="10" destOrd="0" presId="urn:microsoft.com/office/officeart/2018/5/layout/IconCircleLabelList"/>
    <dgm:cxn modelId="{7F09F254-A693-4452-AB97-B8C1D31A64A7}" type="presParOf" srcId="{15E6C716-1AA0-4DE3-B415-2B94E36ABA2B}" destId="{11EEE4D9-364A-4D75-A54C-00B305C58A3F}" srcOrd="0" destOrd="0" presId="urn:microsoft.com/office/officeart/2018/5/layout/IconCircleLabelList"/>
    <dgm:cxn modelId="{38F72A3B-D53E-410C-8E53-E76D5C90A4DB}" type="presParOf" srcId="{15E6C716-1AA0-4DE3-B415-2B94E36ABA2B}" destId="{0DDAB01A-67AA-4874-9FA5-D117AF4A06D3}" srcOrd="1" destOrd="0" presId="urn:microsoft.com/office/officeart/2018/5/layout/IconCircleLabelList"/>
    <dgm:cxn modelId="{72FCF304-E43A-44D5-9E74-0BA7763502DE}" type="presParOf" srcId="{15E6C716-1AA0-4DE3-B415-2B94E36ABA2B}" destId="{8E5B8932-4FD2-4BBC-88B6-3EB8F3549BA1}" srcOrd="2" destOrd="0" presId="urn:microsoft.com/office/officeart/2018/5/layout/IconCircleLabelList"/>
    <dgm:cxn modelId="{F92A5EAB-3D20-49AC-88E4-C714F50F5F9B}" type="presParOf" srcId="{15E6C716-1AA0-4DE3-B415-2B94E36ABA2B}" destId="{B4AC4DEC-2C8A-42A7-A2DF-C6B8AD435916}" srcOrd="3" destOrd="0" presId="urn:microsoft.com/office/officeart/2018/5/layout/IconCircleLabelList"/>
    <dgm:cxn modelId="{4E5A7C59-27C5-47C5-AC77-1D0A33BC9955}" type="presParOf" srcId="{7C4B73A2-3CB6-411D-B48A-56687F196EB6}" destId="{7AE447CB-2A75-4724-A7D5-FE640E08CD89}" srcOrd="11" destOrd="0" presId="urn:microsoft.com/office/officeart/2018/5/layout/IconCircleLabelList"/>
    <dgm:cxn modelId="{E07C9D11-F4E2-4D4F-98D7-F834A5989C15}" type="presParOf" srcId="{7C4B73A2-3CB6-411D-B48A-56687F196EB6}" destId="{A20D4E3E-7254-4883-BD58-70DA8977FB29}" srcOrd="12" destOrd="0" presId="urn:microsoft.com/office/officeart/2018/5/layout/IconCircleLabelList"/>
    <dgm:cxn modelId="{C18FC37B-41B4-4CBA-B729-4EDC78355E8D}" type="presParOf" srcId="{A20D4E3E-7254-4883-BD58-70DA8977FB29}" destId="{6730C0A5-A593-4EE3-AC9C-9CF8A054C4F7}" srcOrd="0" destOrd="0" presId="urn:microsoft.com/office/officeart/2018/5/layout/IconCircleLabelList"/>
    <dgm:cxn modelId="{8C3670C4-252B-4C8E-9EE8-6F6BF27BB719}" type="presParOf" srcId="{A20D4E3E-7254-4883-BD58-70DA8977FB29}" destId="{31BAEA35-0CBF-4831-A7A2-C1EAE8686E17}" srcOrd="1" destOrd="0" presId="urn:microsoft.com/office/officeart/2018/5/layout/IconCircleLabelList"/>
    <dgm:cxn modelId="{BFCA083F-95A0-44B9-B83A-3075B76A5F49}" type="presParOf" srcId="{A20D4E3E-7254-4883-BD58-70DA8977FB29}" destId="{F118B450-18BF-4760-AED8-AD477BF46623}" srcOrd="2" destOrd="0" presId="urn:microsoft.com/office/officeart/2018/5/layout/IconCircleLabelList"/>
    <dgm:cxn modelId="{EE6A9C22-D4C3-482C-880F-ADEBB59E3C1B}" type="presParOf" srcId="{A20D4E3E-7254-4883-BD58-70DA8977FB29}" destId="{97152453-45DA-404D-88D4-DBCF67FE5078}"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D4246D0-B95C-407B-8FCB-A819C4BADDA3}" type="doc">
      <dgm:prSet loTypeId="urn:microsoft.com/office/officeart/2016/7/layout/ChevronBlockProcess" loCatId="process" qsTypeId="urn:microsoft.com/office/officeart/2005/8/quickstyle/simple2" qsCatId="simple" csTypeId="urn:microsoft.com/office/officeart/2005/8/colors/colorful2" csCatId="colorful" phldr="1"/>
      <dgm:spPr/>
      <dgm:t>
        <a:bodyPr/>
        <a:lstStyle/>
        <a:p>
          <a:endParaRPr lang="en-US"/>
        </a:p>
      </dgm:t>
    </dgm:pt>
    <dgm:pt modelId="{5C8E68F7-4041-403D-89B5-2943FF746A76}">
      <dgm:prSet/>
      <dgm:spPr/>
      <dgm:t>
        <a:bodyPr/>
        <a:lstStyle/>
        <a:p>
          <a:r>
            <a:rPr lang="en-US"/>
            <a:t>Upload</a:t>
          </a:r>
        </a:p>
      </dgm:t>
    </dgm:pt>
    <dgm:pt modelId="{69259CC6-535A-4C83-A5C0-0D9CA39234AF}" type="parTrans" cxnId="{DC4765D8-3F84-4EC7-9055-B5A523FFEF30}">
      <dgm:prSet/>
      <dgm:spPr/>
      <dgm:t>
        <a:bodyPr/>
        <a:lstStyle/>
        <a:p>
          <a:endParaRPr lang="en-US"/>
        </a:p>
      </dgm:t>
    </dgm:pt>
    <dgm:pt modelId="{3C3419BD-E4BD-46FE-8A7A-9EC68315E40D}" type="sibTrans" cxnId="{DC4765D8-3F84-4EC7-9055-B5A523FFEF30}">
      <dgm:prSet/>
      <dgm:spPr/>
      <dgm:t>
        <a:bodyPr/>
        <a:lstStyle/>
        <a:p>
          <a:endParaRPr lang="en-US"/>
        </a:p>
      </dgm:t>
    </dgm:pt>
    <dgm:pt modelId="{5B6678FA-E08C-42B9-95CB-F7C47B19AABB}">
      <dgm:prSet custT="1"/>
      <dgm:spPr/>
      <dgm:t>
        <a:bodyPr/>
        <a:lstStyle/>
        <a:p>
          <a:r>
            <a:rPr lang="en-US" sz="1600" dirty="0"/>
            <a:t>upload the group discussion video and submission form onto Google Drive via the submission link given by his/her instructor. </a:t>
          </a:r>
        </a:p>
      </dgm:t>
    </dgm:pt>
    <dgm:pt modelId="{B92F060D-413F-4995-A825-5F692439E4A0}" type="parTrans" cxnId="{998BCF66-FF6B-4D15-9CCB-254D60CB76B4}">
      <dgm:prSet/>
      <dgm:spPr/>
      <dgm:t>
        <a:bodyPr/>
        <a:lstStyle/>
        <a:p>
          <a:endParaRPr lang="en-US"/>
        </a:p>
      </dgm:t>
    </dgm:pt>
    <dgm:pt modelId="{514B0FAC-F8F5-4F6C-ABED-3EB6678FE591}" type="sibTrans" cxnId="{998BCF66-FF6B-4D15-9CCB-254D60CB76B4}">
      <dgm:prSet/>
      <dgm:spPr/>
      <dgm:t>
        <a:bodyPr/>
        <a:lstStyle/>
        <a:p>
          <a:endParaRPr lang="en-US"/>
        </a:p>
      </dgm:t>
    </dgm:pt>
    <dgm:pt modelId="{EBD88AF1-D756-4E11-A3B7-EB6AA2E27612}">
      <dgm:prSet/>
      <dgm:spPr/>
      <dgm:t>
        <a:bodyPr/>
        <a:lstStyle/>
        <a:p>
          <a:r>
            <a:rPr lang="en-US"/>
            <a:t>Ask</a:t>
          </a:r>
        </a:p>
      </dgm:t>
    </dgm:pt>
    <dgm:pt modelId="{9C77B940-5770-4DF3-B428-6E1B07CCFB72}" type="parTrans" cxnId="{47546434-A8D6-44FD-8CF9-004B31EFFDB4}">
      <dgm:prSet/>
      <dgm:spPr/>
      <dgm:t>
        <a:bodyPr/>
        <a:lstStyle/>
        <a:p>
          <a:endParaRPr lang="en-US"/>
        </a:p>
      </dgm:t>
    </dgm:pt>
    <dgm:pt modelId="{77837A16-608D-46E1-A32C-51F347FE3C53}" type="sibTrans" cxnId="{47546434-A8D6-44FD-8CF9-004B31EFFDB4}">
      <dgm:prSet/>
      <dgm:spPr/>
      <dgm:t>
        <a:bodyPr/>
        <a:lstStyle/>
        <a:p>
          <a:endParaRPr lang="en-US"/>
        </a:p>
      </dgm:t>
    </dgm:pt>
    <dgm:pt modelId="{60649A57-4A43-4424-9D48-10B45252D6C2}">
      <dgm:prSet custT="1"/>
      <dgm:spPr/>
      <dgm:t>
        <a:bodyPr/>
        <a:lstStyle/>
        <a:p>
          <a:r>
            <a:rPr lang="en-US" sz="1600" dirty="0"/>
            <a:t>ask for google drive access from your  Google Drive Manager and use only UPM student email to do this. </a:t>
          </a:r>
          <a:r>
            <a:rPr lang="en-US" sz="1600" b="1" dirty="0">
              <a:solidFill>
                <a:srgbClr val="FF0000"/>
              </a:solidFill>
            </a:rPr>
            <a:t>(Latest before Semester Break) </a:t>
          </a:r>
          <a:r>
            <a:rPr lang="en-US" sz="1600" dirty="0"/>
            <a:t>After that AC will not entertain any student request)</a:t>
          </a:r>
        </a:p>
      </dgm:t>
    </dgm:pt>
    <dgm:pt modelId="{53A1C262-4D89-4239-B7F3-423E420F6DAD}" type="parTrans" cxnId="{C06FFE2F-3250-438F-A62B-7C362E2D6441}">
      <dgm:prSet/>
      <dgm:spPr/>
      <dgm:t>
        <a:bodyPr/>
        <a:lstStyle/>
        <a:p>
          <a:endParaRPr lang="en-US"/>
        </a:p>
      </dgm:t>
    </dgm:pt>
    <dgm:pt modelId="{C447F566-CEFE-440C-B233-0AEB21389B14}" type="sibTrans" cxnId="{C06FFE2F-3250-438F-A62B-7C362E2D6441}">
      <dgm:prSet/>
      <dgm:spPr/>
      <dgm:t>
        <a:bodyPr/>
        <a:lstStyle/>
        <a:p>
          <a:endParaRPr lang="en-US"/>
        </a:p>
      </dgm:t>
    </dgm:pt>
    <dgm:pt modelId="{E11882B5-2986-49FC-A1A1-3F4E69D41F5D}">
      <dgm:prSet/>
      <dgm:spPr/>
      <dgm:t>
        <a:bodyPr/>
        <a:lstStyle/>
        <a:p>
          <a:r>
            <a:rPr lang="en-US"/>
            <a:t>Turn in</a:t>
          </a:r>
        </a:p>
      </dgm:t>
    </dgm:pt>
    <dgm:pt modelId="{A71E9637-0096-4CAD-8C84-C9B4934034BC}" type="parTrans" cxnId="{5C5BBA7C-744F-4D82-AB3E-21B90F35AD4D}">
      <dgm:prSet/>
      <dgm:spPr/>
      <dgm:t>
        <a:bodyPr/>
        <a:lstStyle/>
        <a:p>
          <a:endParaRPr lang="en-US"/>
        </a:p>
      </dgm:t>
    </dgm:pt>
    <dgm:pt modelId="{F23DA25D-49AF-4D1E-9208-6869FC558BF4}" type="sibTrans" cxnId="{5C5BBA7C-744F-4D82-AB3E-21B90F35AD4D}">
      <dgm:prSet/>
      <dgm:spPr/>
      <dgm:t>
        <a:bodyPr/>
        <a:lstStyle/>
        <a:p>
          <a:endParaRPr lang="en-US"/>
        </a:p>
      </dgm:t>
    </dgm:pt>
    <dgm:pt modelId="{292699C7-A761-4924-B92E-47D257D89D4A}">
      <dgm:prSet custT="1"/>
      <dgm:spPr/>
      <dgm:t>
        <a:bodyPr/>
        <a:lstStyle/>
        <a:p>
          <a:r>
            <a:rPr lang="en-US" sz="1600" dirty="0"/>
            <a:t>turn in a copy of  the Submission Form via </a:t>
          </a:r>
          <a:r>
            <a:rPr lang="en-US" sz="1600" dirty="0" err="1"/>
            <a:t>Putrablast</a:t>
          </a:r>
          <a:r>
            <a:rPr lang="en-US" sz="1600" dirty="0"/>
            <a:t> before the submission deadline. Only ONE submission is required in Google Drive and </a:t>
          </a:r>
          <a:r>
            <a:rPr lang="en-US" sz="1600" dirty="0" err="1"/>
            <a:t>Putrablast</a:t>
          </a:r>
          <a:r>
            <a:rPr lang="en-US" sz="1600" dirty="0"/>
            <a:t> each week.</a:t>
          </a:r>
        </a:p>
      </dgm:t>
    </dgm:pt>
    <dgm:pt modelId="{66690BAF-AA1B-4A93-B7F8-667188E958BB}" type="parTrans" cxnId="{0ABD6320-BDE3-4DD7-9C07-A639AFE989EC}">
      <dgm:prSet/>
      <dgm:spPr/>
      <dgm:t>
        <a:bodyPr/>
        <a:lstStyle/>
        <a:p>
          <a:endParaRPr lang="en-US"/>
        </a:p>
      </dgm:t>
    </dgm:pt>
    <dgm:pt modelId="{535FE94A-25BB-47BE-8495-F67BDB005CDA}" type="sibTrans" cxnId="{0ABD6320-BDE3-4DD7-9C07-A639AFE989EC}">
      <dgm:prSet/>
      <dgm:spPr/>
      <dgm:t>
        <a:bodyPr/>
        <a:lstStyle/>
        <a:p>
          <a:endParaRPr lang="en-US"/>
        </a:p>
      </dgm:t>
    </dgm:pt>
    <dgm:pt modelId="{393CC725-884B-44C0-8829-830C55B075FE}" type="pres">
      <dgm:prSet presAssocID="{AD4246D0-B95C-407B-8FCB-A819C4BADDA3}" presName="Name0" presStyleCnt="0">
        <dgm:presLayoutVars>
          <dgm:dir/>
          <dgm:animLvl val="lvl"/>
          <dgm:resizeHandles val="exact"/>
        </dgm:presLayoutVars>
      </dgm:prSet>
      <dgm:spPr/>
    </dgm:pt>
    <dgm:pt modelId="{AC8C9C78-AF98-4AEA-8FB0-FB736CA84EC5}" type="pres">
      <dgm:prSet presAssocID="{5C8E68F7-4041-403D-89B5-2943FF746A76}" presName="composite" presStyleCnt="0"/>
      <dgm:spPr/>
    </dgm:pt>
    <dgm:pt modelId="{83E30C02-80A3-4C08-B0CE-88A39A4A850C}" type="pres">
      <dgm:prSet presAssocID="{5C8E68F7-4041-403D-89B5-2943FF746A76}" presName="parTx" presStyleLbl="alignNode1" presStyleIdx="0" presStyleCnt="3">
        <dgm:presLayoutVars>
          <dgm:chMax val="0"/>
          <dgm:chPref val="0"/>
        </dgm:presLayoutVars>
      </dgm:prSet>
      <dgm:spPr/>
    </dgm:pt>
    <dgm:pt modelId="{AD272704-28E9-4970-81EF-3B11426E4E3D}" type="pres">
      <dgm:prSet presAssocID="{5C8E68F7-4041-403D-89B5-2943FF746A76}" presName="desTx" presStyleLbl="alignAccFollowNode1" presStyleIdx="0" presStyleCnt="3">
        <dgm:presLayoutVars/>
      </dgm:prSet>
      <dgm:spPr/>
    </dgm:pt>
    <dgm:pt modelId="{97823B28-DC02-4826-804C-EEE69170F285}" type="pres">
      <dgm:prSet presAssocID="{3C3419BD-E4BD-46FE-8A7A-9EC68315E40D}" presName="space" presStyleCnt="0"/>
      <dgm:spPr/>
    </dgm:pt>
    <dgm:pt modelId="{2E8D3C56-A31E-41D9-8F9A-A718206FCA61}" type="pres">
      <dgm:prSet presAssocID="{EBD88AF1-D756-4E11-A3B7-EB6AA2E27612}" presName="composite" presStyleCnt="0"/>
      <dgm:spPr/>
    </dgm:pt>
    <dgm:pt modelId="{72DBD977-36F4-47C1-BE24-1C67F48D4C79}" type="pres">
      <dgm:prSet presAssocID="{EBD88AF1-D756-4E11-A3B7-EB6AA2E27612}" presName="parTx" presStyleLbl="alignNode1" presStyleIdx="1" presStyleCnt="3">
        <dgm:presLayoutVars>
          <dgm:chMax val="0"/>
          <dgm:chPref val="0"/>
        </dgm:presLayoutVars>
      </dgm:prSet>
      <dgm:spPr/>
    </dgm:pt>
    <dgm:pt modelId="{330E12B7-D045-48E3-9084-8299FCD78B87}" type="pres">
      <dgm:prSet presAssocID="{EBD88AF1-D756-4E11-A3B7-EB6AA2E27612}" presName="desTx" presStyleLbl="alignAccFollowNode1" presStyleIdx="1" presStyleCnt="3">
        <dgm:presLayoutVars/>
      </dgm:prSet>
      <dgm:spPr/>
    </dgm:pt>
    <dgm:pt modelId="{7251B463-64D2-403D-B348-0A8EF37748A4}" type="pres">
      <dgm:prSet presAssocID="{77837A16-608D-46E1-A32C-51F347FE3C53}" presName="space" presStyleCnt="0"/>
      <dgm:spPr/>
    </dgm:pt>
    <dgm:pt modelId="{30840C9C-4D31-4F55-AD65-2B2FB385FDBC}" type="pres">
      <dgm:prSet presAssocID="{E11882B5-2986-49FC-A1A1-3F4E69D41F5D}" presName="composite" presStyleCnt="0"/>
      <dgm:spPr/>
    </dgm:pt>
    <dgm:pt modelId="{BED59E88-3304-4300-9F5E-2ABA4B6C8D87}" type="pres">
      <dgm:prSet presAssocID="{E11882B5-2986-49FC-A1A1-3F4E69D41F5D}" presName="parTx" presStyleLbl="alignNode1" presStyleIdx="2" presStyleCnt="3">
        <dgm:presLayoutVars>
          <dgm:chMax val="0"/>
          <dgm:chPref val="0"/>
        </dgm:presLayoutVars>
      </dgm:prSet>
      <dgm:spPr/>
    </dgm:pt>
    <dgm:pt modelId="{CD96A44F-6B48-4C5D-A82C-48798CCF373F}" type="pres">
      <dgm:prSet presAssocID="{E11882B5-2986-49FC-A1A1-3F4E69D41F5D}" presName="desTx" presStyleLbl="alignAccFollowNode1" presStyleIdx="2" presStyleCnt="3">
        <dgm:presLayoutVars/>
      </dgm:prSet>
      <dgm:spPr/>
    </dgm:pt>
  </dgm:ptLst>
  <dgm:cxnLst>
    <dgm:cxn modelId="{D479BB08-A076-4E02-982D-734C08D11FF0}" type="presOf" srcId="{292699C7-A761-4924-B92E-47D257D89D4A}" destId="{CD96A44F-6B48-4C5D-A82C-48798CCF373F}" srcOrd="0" destOrd="0" presId="urn:microsoft.com/office/officeart/2016/7/layout/ChevronBlockProcess"/>
    <dgm:cxn modelId="{59314810-5F79-4842-9F49-882CF8003847}" type="presOf" srcId="{5B6678FA-E08C-42B9-95CB-F7C47B19AABB}" destId="{AD272704-28E9-4970-81EF-3B11426E4E3D}" srcOrd="0" destOrd="0" presId="urn:microsoft.com/office/officeart/2016/7/layout/ChevronBlockProcess"/>
    <dgm:cxn modelId="{4D5B5E1B-9257-4E19-84D3-FD6115007564}" type="presOf" srcId="{60649A57-4A43-4424-9D48-10B45252D6C2}" destId="{330E12B7-D045-48E3-9084-8299FCD78B87}" srcOrd="0" destOrd="0" presId="urn:microsoft.com/office/officeart/2016/7/layout/ChevronBlockProcess"/>
    <dgm:cxn modelId="{0ABD6320-BDE3-4DD7-9C07-A639AFE989EC}" srcId="{E11882B5-2986-49FC-A1A1-3F4E69D41F5D}" destId="{292699C7-A761-4924-B92E-47D257D89D4A}" srcOrd="0" destOrd="0" parTransId="{66690BAF-AA1B-4A93-B7F8-667188E958BB}" sibTransId="{535FE94A-25BB-47BE-8495-F67BDB005CDA}"/>
    <dgm:cxn modelId="{C06FFE2F-3250-438F-A62B-7C362E2D6441}" srcId="{EBD88AF1-D756-4E11-A3B7-EB6AA2E27612}" destId="{60649A57-4A43-4424-9D48-10B45252D6C2}" srcOrd="0" destOrd="0" parTransId="{53A1C262-4D89-4239-B7F3-423E420F6DAD}" sibTransId="{C447F566-CEFE-440C-B233-0AEB21389B14}"/>
    <dgm:cxn modelId="{47546434-A8D6-44FD-8CF9-004B31EFFDB4}" srcId="{AD4246D0-B95C-407B-8FCB-A819C4BADDA3}" destId="{EBD88AF1-D756-4E11-A3B7-EB6AA2E27612}" srcOrd="1" destOrd="0" parTransId="{9C77B940-5770-4DF3-B428-6E1B07CCFB72}" sibTransId="{77837A16-608D-46E1-A32C-51F347FE3C53}"/>
    <dgm:cxn modelId="{FEDA553F-F89A-47B9-A84D-69019964E8A0}" type="presOf" srcId="{E11882B5-2986-49FC-A1A1-3F4E69D41F5D}" destId="{BED59E88-3304-4300-9F5E-2ABA4B6C8D87}" srcOrd="0" destOrd="0" presId="urn:microsoft.com/office/officeart/2016/7/layout/ChevronBlockProcess"/>
    <dgm:cxn modelId="{998BCF66-FF6B-4D15-9CCB-254D60CB76B4}" srcId="{5C8E68F7-4041-403D-89B5-2943FF746A76}" destId="{5B6678FA-E08C-42B9-95CB-F7C47B19AABB}" srcOrd="0" destOrd="0" parTransId="{B92F060D-413F-4995-A825-5F692439E4A0}" sibTransId="{514B0FAC-F8F5-4F6C-ABED-3EB6678FE591}"/>
    <dgm:cxn modelId="{9D347D68-61AE-4AF8-A4BC-F6E13529856A}" type="presOf" srcId="{AD4246D0-B95C-407B-8FCB-A819C4BADDA3}" destId="{393CC725-884B-44C0-8829-830C55B075FE}" srcOrd="0" destOrd="0" presId="urn:microsoft.com/office/officeart/2016/7/layout/ChevronBlockProcess"/>
    <dgm:cxn modelId="{5C5BBA7C-744F-4D82-AB3E-21B90F35AD4D}" srcId="{AD4246D0-B95C-407B-8FCB-A819C4BADDA3}" destId="{E11882B5-2986-49FC-A1A1-3F4E69D41F5D}" srcOrd="2" destOrd="0" parTransId="{A71E9637-0096-4CAD-8C84-C9B4934034BC}" sibTransId="{F23DA25D-49AF-4D1E-9208-6869FC558BF4}"/>
    <dgm:cxn modelId="{62774496-1D07-408D-8250-9111658F40AF}" type="presOf" srcId="{EBD88AF1-D756-4E11-A3B7-EB6AA2E27612}" destId="{72DBD977-36F4-47C1-BE24-1C67F48D4C79}" srcOrd="0" destOrd="0" presId="urn:microsoft.com/office/officeart/2016/7/layout/ChevronBlockProcess"/>
    <dgm:cxn modelId="{656512AA-49F8-4453-8897-2EC84D038D4F}" type="presOf" srcId="{5C8E68F7-4041-403D-89B5-2943FF746A76}" destId="{83E30C02-80A3-4C08-B0CE-88A39A4A850C}" srcOrd="0" destOrd="0" presId="urn:microsoft.com/office/officeart/2016/7/layout/ChevronBlockProcess"/>
    <dgm:cxn modelId="{DC4765D8-3F84-4EC7-9055-B5A523FFEF30}" srcId="{AD4246D0-B95C-407B-8FCB-A819C4BADDA3}" destId="{5C8E68F7-4041-403D-89B5-2943FF746A76}" srcOrd="0" destOrd="0" parTransId="{69259CC6-535A-4C83-A5C0-0D9CA39234AF}" sibTransId="{3C3419BD-E4BD-46FE-8A7A-9EC68315E40D}"/>
    <dgm:cxn modelId="{AB1BCFFC-EC01-4B95-8138-F4D3259CB921}" type="presParOf" srcId="{393CC725-884B-44C0-8829-830C55B075FE}" destId="{AC8C9C78-AF98-4AEA-8FB0-FB736CA84EC5}" srcOrd="0" destOrd="0" presId="urn:microsoft.com/office/officeart/2016/7/layout/ChevronBlockProcess"/>
    <dgm:cxn modelId="{D182E3D4-19C3-4F02-81AB-D8063832B13A}" type="presParOf" srcId="{AC8C9C78-AF98-4AEA-8FB0-FB736CA84EC5}" destId="{83E30C02-80A3-4C08-B0CE-88A39A4A850C}" srcOrd="0" destOrd="0" presId="urn:microsoft.com/office/officeart/2016/7/layout/ChevronBlockProcess"/>
    <dgm:cxn modelId="{2FA75EA4-68DE-41A1-A9A1-B3C19FFC1F34}" type="presParOf" srcId="{AC8C9C78-AF98-4AEA-8FB0-FB736CA84EC5}" destId="{AD272704-28E9-4970-81EF-3B11426E4E3D}" srcOrd="1" destOrd="0" presId="urn:microsoft.com/office/officeart/2016/7/layout/ChevronBlockProcess"/>
    <dgm:cxn modelId="{65DC0440-B04E-4676-A86F-FBE6FEC4D194}" type="presParOf" srcId="{393CC725-884B-44C0-8829-830C55B075FE}" destId="{97823B28-DC02-4826-804C-EEE69170F285}" srcOrd="1" destOrd="0" presId="urn:microsoft.com/office/officeart/2016/7/layout/ChevronBlockProcess"/>
    <dgm:cxn modelId="{128FF600-C26C-4E9E-9C27-D996827E56CD}" type="presParOf" srcId="{393CC725-884B-44C0-8829-830C55B075FE}" destId="{2E8D3C56-A31E-41D9-8F9A-A718206FCA61}" srcOrd="2" destOrd="0" presId="urn:microsoft.com/office/officeart/2016/7/layout/ChevronBlockProcess"/>
    <dgm:cxn modelId="{733487AC-79FA-4424-9AD2-16C341D8F0BB}" type="presParOf" srcId="{2E8D3C56-A31E-41D9-8F9A-A718206FCA61}" destId="{72DBD977-36F4-47C1-BE24-1C67F48D4C79}" srcOrd="0" destOrd="0" presId="urn:microsoft.com/office/officeart/2016/7/layout/ChevronBlockProcess"/>
    <dgm:cxn modelId="{92E48C8B-01C7-4B30-9014-147B9928A796}" type="presParOf" srcId="{2E8D3C56-A31E-41D9-8F9A-A718206FCA61}" destId="{330E12B7-D045-48E3-9084-8299FCD78B87}" srcOrd="1" destOrd="0" presId="urn:microsoft.com/office/officeart/2016/7/layout/ChevronBlockProcess"/>
    <dgm:cxn modelId="{7C7EB079-6D9A-4D3C-8848-269988220057}" type="presParOf" srcId="{393CC725-884B-44C0-8829-830C55B075FE}" destId="{7251B463-64D2-403D-B348-0A8EF37748A4}" srcOrd="3" destOrd="0" presId="urn:microsoft.com/office/officeart/2016/7/layout/ChevronBlockProcess"/>
    <dgm:cxn modelId="{89BBA790-90F6-4FAB-983E-4D0990054F43}" type="presParOf" srcId="{393CC725-884B-44C0-8829-830C55B075FE}" destId="{30840C9C-4D31-4F55-AD65-2B2FB385FDBC}" srcOrd="4" destOrd="0" presId="urn:microsoft.com/office/officeart/2016/7/layout/ChevronBlockProcess"/>
    <dgm:cxn modelId="{9F9D1587-9584-4FAD-9A5B-59F649E50E0C}" type="presParOf" srcId="{30840C9C-4D31-4F55-AD65-2B2FB385FDBC}" destId="{BED59E88-3304-4300-9F5E-2ABA4B6C8D87}" srcOrd="0" destOrd="0" presId="urn:microsoft.com/office/officeart/2016/7/layout/ChevronBlockProcess"/>
    <dgm:cxn modelId="{47E8BC8F-04D5-4D99-9BD9-FB83E0AFDB38}" type="presParOf" srcId="{30840C9C-4D31-4F55-AD65-2B2FB385FDBC}" destId="{CD96A44F-6B48-4C5D-A82C-48798CCF373F}" srcOrd="1" destOrd="0" presId="urn:microsoft.com/office/officeart/2016/7/layout/ChevronBlock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30EA1A1-194F-4F6C-8932-BE97BA2657CD}"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40D883F5-DDD3-4BFD-A7AE-BCB022A95D30}">
      <dgm:prSet custT="1"/>
      <dgm:spPr/>
      <dgm:t>
        <a:bodyPr/>
        <a:lstStyle/>
        <a:p>
          <a:r>
            <a:rPr lang="en-US" sz="1800" dirty="0"/>
            <a:t>A) Attendance (100%)</a:t>
          </a:r>
        </a:p>
      </dgm:t>
    </dgm:pt>
    <dgm:pt modelId="{D78DDBA1-3AA8-4C31-BF8E-3D9934D9780A}" type="parTrans" cxnId="{A08EEA9E-090A-471A-9998-1BC33118FF39}">
      <dgm:prSet/>
      <dgm:spPr/>
      <dgm:t>
        <a:bodyPr/>
        <a:lstStyle/>
        <a:p>
          <a:endParaRPr lang="en-US"/>
        </a:p>
      </dgm:t>
    </dgm:pt>
    <dgm:pt modelId="{1749E1AF-659A-4956-9C33-1572C3F12C1C}" type="sibTrans" cxnId="{A08EEA9E-090A-471A-9998-1BC33118FF39}">
      <dgm:prSet/>
      <dgm:spPr/>
      <dgm:t>
        <a:bodyPr/>
        <a:lstStyle/>
        <a:p>
          <a:endParaRPr lang="en-US"/>
        </a:p>
      </dgm:t>
    </dgm:pt>
    <dgm:pt modelId="{81A5133D-B29F-4844-870E-ACC36031A191}">
      <dgm:prSet custT="1"/>
      <dgm:spPr/>
      <dgm:t>
        <a:bodyPr/>
        <a:lstStyle/>
        <a:p>
          <a:r>
            <a:rPr lang="en-US" sz="2000" dirty="0"/>
            <a:t>80% and above</a:t>
          </a:r>
        </a:p>
      </dgm:t>
    </dgm:pt>
    <dgm:pt modelId="{76F127FD-EFB0-41CB-87DC-9274B0AC3B2C}" type="parTrans" cxnId="{CDFA2CE5-2053-4344-80A0-D50BCB311BF6}">
      <dgm:prSet/>
      <dgm:spPr/>
      <dgm:t>
        <a:bodyPr/>
        <a:lstStyle/>
        <a:p>
          <a:endParaRPr lang="en-US"/>
        </a:p>
      </dgm:t>
    </dgm:pt>
    <dgm:pt modelId="{7D3CFBB0-B3F3-4EA5-A125-81215D002745}" type="sibTrans" cxnId="{CDFA2CE5-2053-4344-80A0-D50BCB311BF6}">
      <dgm:prSet/>
      <dgm:spPr/>
      <dgm:t>
        <a:bodyPr/>
        <a:lstStyle/>
        <a:p>
          <a:endParaRPr lang="en-US"/>
        </a:p>
      </dgm:t>
    </dgm:pt>
    <dgm:pt modelId="{3B14FF8C-BD7E-463A-BFC1-9FC869C21A0A}">
      <dgm:prSet custT="1"/>
      <dgm:spPr/>
      <dgm:t>
        <a:bodyPr/>
        <a:lstStyle/>
        <a:p>
          <a:r>
            <a:rPr lang="en-US" sz="1800" dirty="0"/>
            <a:t>Recorded based your participation in the weekly discussion sessions.</a:t>
          </a:r>
        </a:p>
      </dgm:t>
    </dgm:pt>
    <dgm:pt modelId="{9E16A1ED-7294-41BE-8E4D-5326BFA1BB52}" type="parTrans" cxnId="{ABC42485-6DDD-428A-9ED0-E139B3205898}">
      <dgm:prSet/>
      <dgm:spPr/>
      <dgm:t>
        <a:bodyPr/>
        <a:lstStyle/>
        <a:p>
          <a:endParaRPr lang="en-US"/>
        </a:p>
      </dgm:t>
    </dgm:pt>
    <dgm:pt modelId="{F6E719AE-B4A6-45E6-99B6-E0EBC2A593A9}" type="sibTrans" cxnId="{ABC42485-6DDD-428A-9ED0-E139B3205898}">
      <dgm:prSet/>
      <dgm:spPr/>
      <dgm:t>
        <a:bodyPr/>
        <a:lstStyle/>
        <a:p>
          <a:endParaRPr lang="en-US"/>
        </a:p>
      </dgm:t>
    </dgm:pt>
    <dgm:pt modelId="{25007B20-FC9F-4379-B6F7-F49B8983DC83}">
      <dgm:prSet custT="1"/>
      <dgm:spPr/>
      <dgm:t>
        <a:bodyPr/>
        <a:lstStyle/>
        <a:p>
          <a:r>
            <a:rPr lang="en-US" sz="1800" dirty="0"/>
            <a:t>Students are </a:t>
          </a:r>
          <a:r>
            <a:rPr lang="en-US" sz="1800" b="1" dirty="0"/>
            <a:t>not required to sign or submit any attendance forms</a:t>
          </a:r>
          <a:r>
            <a:rPr lang="en-US" sz="1800" dirty="0"/>
            <a:t>.</a:t>
          </a:r>
        </a:p>
      </dgm:t>
    </dgm:pt>
    <dgm:pt modelId="{ADE6D349-A8C9-4457-AFF2-BC3F26DB0B4D}" type="parTrans" cxnId="{BDD9F54D-7BA2-486B-8AC6-F0C5EF44D051}">
      <dgm:prSet/>
      <dgm:spPr/>
      <dgm:t>
        <a:bodyPr/>
        <a:lstStyle/>
        <a:p>
          <a:endParaRPr lang="en-US"/>
        </a:p>
      </dgm:t>
    </dgm:pt>
    <dgm:pt modelId="{E27A00F3-9058-4134-9AB8-E2A4F9E03802}" type="sibTrans" cxnId="{BDD9F54D-7BA2-486B-8AC6-F0C5EF44D051}">
      <dgm:prSet/>
      <dgm:spPr/>
      <dgm:t>
        <a:bodyPr/>
        <a:lstStyle/>
        <a:p>
          <a:endParaRPr lang="en-US"/>
        </a:p>
      </dgm:t>
    </dgm:pt>
    <dgm:pt modelId="{96C60CF5-89B1-4B93-B76D-B3E6D2E2A75C}">
      <dgm:prSet custT="1"/>
      <dgm:spPr/>
      <dgm:t>
        <a:bodyPr/>
        <a:lstStyle/>
        <a:p>
          <a:r>
            <a:rPr lang="en-US" sz="1800" dirty="0"/>
            <a:t>Students must submit their MCs or excuse letters (if any) if they fail to attend the briefing session or any of the weekly discussion sessions to avoid from being awarded a zero for attendance.</a:t>
          </a:r>
        </a:p>
      </dgm:t>
    </dgm:pt>
    <dgm:pt modelId="{D4F5F100-9600-4D80-AA82-3221CEF4DCA0}" type="parTrans" cxnId="{439F08C9-32AF-48A7-A265-3357D55CC59B}">
      <dgm:prSet/>
      <dgm:spPr/>
      <dgm:t>
        <a:bodyPr/>
        <a:lstStyle/>
        <a:p>
          <a:endParaRPr lang="en-US"/>
        </a:p>
      </dgm:t>
    </dgm:pt>
    <dgm:pt modelId="{8707072C-8800-4A6C-85AC-157AE02528B1}" type="sibTrans" cxnId="{439F08C9-32AF-48A7-A265-3357D55CC59B}">
      <dgm:prSet/>
      <dgm:spPr/>
      <dgm:t>
        <a:bodyPr/>
        <a:lstStyle/>
        <a:p>
          <a:endParaRPr lang="en-US"/>
        </a:p>
      </dgm:t>
    </dgm:pt>
    <dgm:pt modelId="{E8994DD8-4373-4AFE-A7EF-C76AF5DB9565}" type="pres">
      <dgm:prSet presAssocID="{E30EA1A1-194F-4F6C-8932-BE97BA2657CD}" presName="vert0" presStyleCnt="0">
        <dgm:presLayoutVars>
          <dgm:dir/>
          <dgm:animOne val="branch"/>
          <dgm:animLvl val="lvl"/>
        </dgm:presLayoutVars>
      </dgm:prSet>
      <dgm:spPr/>
    </dgm:pt>
    <dgm:pt modelId="{5405FC42-A3DB-4D46-857C-0C2690FC709D}" type="pres">
      <dgm:prSet presAssocID="{40D883F5-DDD3-4BFD-A7AE-BCB022A95D30}" presName="thickLine" presStyleLbl="alignNode1" presStyleIdx="0" presStyleCnt="5"/>
      <dgm:spPr/>
    </dgm:pt>
    <dgm:pt modelId="{8E141A6C-43FB-491C-A35A-9BA2F3DAFE79}" type="pres">
      <dgm:prSet presAssocID="{40D883F5-DDD3-4BFD-A7AE-BCB022A95D30}" presName="horz1" presStyleCnt="0"/>
      <dgm:spPr/>
    </dgm:pt>
    <dgm:pt modelId="{CD929743-B855-475F-B050-7A18F5AA7E42}" type="pres">
      <dgm:prSet presAssocID="{40D883F5-DDD3-4BFD-A7AE-BCB022A95D30}" presName="tx1" presStyleLbl="revTx" presStyleIdx="0" presStyleCnt="5"/>
      <dgm:spPr/>
    </dgm:pt>
    <dgm:pt modelId="{B1315F56-D1F9-4CF5-A7D4-F59ED321B9EA}" type="pres">
      <dgm:prSet presAssocID="{40D883F5-DDD3-4BFD-A7AE-BCB022A95D30}" presName="vert1" presStyleCnt="0"/>
      <dgm:spPr/>
    </dgm:pt>
    <dgm:pt modelId="{8C2CD987-21D0-497D-8DF5-9E2064869DA4}" type="pres">
      <dgm:prSet presAssocID="{81A5133D-B29F-4844-870E-ACC36031A191}" presName="thickLine" presStyleLbl="alignNode1" presStyleIdx="1" presStyleCnt="5"/>
      <dgm:spPr/>
    </dgm:pt>
    <dgm:pt modelId="{C004FCF4-5E3A-4A79-B2E9-8A56578F8B2D}" type="pres">
      <dgm:prSet presAssocID="{81A5133D-B29F-4844-870E-ACC36031A191}" presName="horz1" presStyleCnt="0"/>
      <dgm:spPr/>
    </dgm:pt>
    <dgm:pt modelId="{69735FF9-3451-4981-9B46-1CABD5CE68EE}" type="pres">
      <dgm:prSet presAssocID="{81A5133D-B29F-4844-870E-ACC36031A191}" presName="tx1" presStyleLbl="revTx" presStyleIdx="1" presStyleCnt="5"/>
      <dgm:spPr/>
    </dgm:pt>
    <dgm:pt modelId="{7197DC18-DBB1-433F-8C2C-FD286EBA30C8}" type="pres">
      <dgm:prSet presAssocID="{81A5133D-B29F-4844-870E-ACC36031A191}" presName="vert1" presStyleCnt="0"/>
      <dgm:spPr/>
    </dgm:pt>
    <dgm:pt modelId="{B2548C68-8231-4B8E-81B8-2031BD622E31}" type="pres">
      <dgm:prSet presAssocID="{3B14FF8C-BD7E-463A-BFC1-9FC869C21A0A}" presName="thickLine" presStyleLbl="alignNode1" presStyleIdx="2" presStyleCnt="5"/>
      <dgm:spPr/>
    </dgm:pt>
    <dgm:pt modelId="{12CB2404-6F20-4CA3-885F-89024E63CF73}" type="pres">
      <dgm:prSet presAssocID="{3B14FF8C-BD7E-463A-BFC1-9FC869C21A0A}" presName="horz1" presStyleCnt="0"/>
      <dgm:spPr/>
    </dgm:pt>
    <dgm:pt modelId="{B496D501-2DD9-41F2-B6A2-D2EB0BC03483}" type="pres">
      <dgm:prSet presAssocID="{3B14FF8C-BD7E-463A-BFC1-9FC869C21A0A}" presName="tx1" presStyleLbl="revTx" presStyleIdx="2" presStyleCnt="5"/>
      <dgm:spPr/>
    </dgm:pt>
    <dgm:pt modelId="{B9D4F1C4-1CB8-4F80-96EF-4E149A3BD80C}" type="pres">
      <dgm:prSet presAssocID="{3B14FF8C-BD7E-463A-BFC1-9FC869C21A0A}" presName="vert1" presStyleCnt="0"/>
      <dgm:spPr/>
    </dgm:pt>
    <dgm:pt modelId="{E9145E8D-9DED-444E-92BE-635D6ABA75A4}" type="pres">
      <dgm:prSet presAssocID="{25007B20-FC9F-4379-B6F7-F49B8983DC83}" presName="thickLine" presStyleLbl="alignNode1" presStyleIdx="3" presStyleCnt="5"/>
      <dgm:spPr/>
    </dgm:pt>
    <dgm:pt modelId="{9FDEAE6E-E3EC-490F-98B8-B59AEC977976}" type="pres">
      <dgm:prSet presAssocID="{25007B20-FC9F-4379-B6F7-F49B8983DC83}" presName="horz1" presStyleCnt="0"/>
      <dgm:spPr/>
    </dgm:pt>
    <dgm:pt modelId="{08E823C4-16C3-43F6-B09A-F5B012555C61}" type="pres">
      <dgm:prSet presAssocID="{25007B20-FC9F-4379-B6F7-F49B8983DC83}" presName="tx1" presStyleLbl="revTx" presStyleIdx="3" presStyleCnt="5"/>
      <dgm:spPr/>
    </dgm:pt>
    <dgm:pt modelId="{3F3BD016-AAB4-45BF-ACFF-D40FECF5F2EE}" type="pres">
      <dgm:prSet presAssocID="{25007B20-FC9F-4379-B6F7-F49B8983DC83}" presName="vert1" presStyleCnt="0"/>
      <dgm:spPr/>
    </dgm:pt>
    <dgm:pt modelId="{ED38D626-B498-4DA1-8C5F-B0FEB3211ADB}" type="pres">
      <dgm:prSet presAssocID="{96C60CF5-89B1-4B93-B76D-B3E6D2E2A75C}" presName="thickLine" presStyleLbl="alignNode1" presStyleIdx="4" presStyleCnt="5"/>
      <dgm:spPr/>
    </dgm:pt>
    <dgm:pt modelId="{69D906E9-F507-428A-8B52-1F89B4071296}" type="pres">
      <dgm:prSet presAssocID="{96C60CF5-89B1-4B93-B76D-B3E6D2E2A75C}" presName="horz1" presStyleCnt="0"/>
      <dgm:spPr/>
    </dgm:pt>
    <dgm:pt modelId="{2657E18C-4E18-4BC1-B546-4FEF73234722}" type="pres">
      <dgm:prSet presAssocID="{96C60CF5-89B1-4B93-B76D-B3E6D2E2A75C}" presName="tx1" presStyleLbl="revTx" presStyleIdx="4" presStyleCnt="5" custScaleY="212676"/>
      <dgm:spPr/>
    </dgm:pt>
    <dgm:pt modelId="{BDDC2A02-5544-49E3-AC26-1D1B424717F5}" type="pres">
      <dgm:prSet presAssocID="{96C60CF5-89B1-4B93-B76D-B3E6D2E2A75C}" presName="vert1" presStyleCnt="0"/>
      <dgm:spPr/>
    </dgm:pt>
  </dgm:ptLst>
  <dgm:cxnLst>
    <dgm:cxn modelId="{C4A14501-51CB-4D16-8A09-F879708036EF}" type="presOf" srcId="{3B14FF8C-BD7E-463A-BFC1-9FC869C21A0A}" destId="{B496D501-2DD9-41F2-B6A2-D2EB0BC03483}" srcOrd="0" destOrd="0" presId="urn:microsoft.com/office/officeart/2008/layout/LinedList"/>
    <dgm:cxn modelId="{8142D940-956E-42BD-8643-BBB8873473A0}" type="presOf" srcId="{81A5133D-B29F-4844-870E-ACC36031A191}" destId="{69735FF9-3451-4981-9B46-1CABD5CE68EE}" srcOrd="0" destOrd="0" presId="urn:microsoft.com/office/officeart/2008/layout/LinedList"/>
    <dgm:cxn modelId="{BDD9F54D-7BA2-486B-8AC6-F0C5EF44D051}" srcId="{E30EA1A1-194F-4F6C-8932-BE97BA2657CD}" destId="{25007B20-FC9F-4379-B6F7-F49B8983DC83}" srcOrd="3" destOrd="0" parTransId="{ADE6D349-A8C9-4457-AFF2-BC3F26DB0B4D}" sibTransId="{E27A00F3-9058-4134-9AB8-E2A4F9E03802}"/>
    <dgm:cxn modelId="{B00B9C5A-6F59-4FC4-9976-27E7D47F6A85}" type="presOf" srcId="{E30EA1A1-194F-4F6C-8932-BE97BA2657CD}" destId="{E8994DD8-4373-4AFE-A7EF-C76AF5DB9565}" srcOrd="0" destOrd="0" presId="urn:microsoft.com/office/officeart/2008/layout/LinedList"/>
    <dgm:cxn modelId="{02D0D77E-24D7-43F6-B17E-AFA409E1EF2B}" type="presOf" srcId="{25007B20-FC9F-4379-B6F7-F49B8983DC83}" destId="{08E823C4-16C3-43F6-B09A-F5B012555C61}" srcOrd="0" destOrd="0" presId="urn:microsoft.com/office/officeart/2008/layout/LinedList"/>
    <dgm:cxn modelId="{ABC42485-6DDD-428A-9ED0-E139B3205898}" srcId="{E30EA1A1-194F-4F6C-8932-BE97BA2657CD}" destId="{3B14FF8C-BD7E-463A-BFC1-9FC869C21A0A}" srcOrd="2" destOrd="0" parTransId="{9E16A1ED-7294-41BE-8E4D-5326BFA1BB52}" sibTransId="{F6E719AE-B4A6-45E6-99B6-E0EBC2A593A9}"/>
    <dgm:cxn modelId="{A08EEA9E-090A-471A-9998-1BC33118FF39}" srcId="{E30EA1A1-194F-4F6C-8932-BE97BA2657CD}" destId="{40D883F5-DDD3-4BFD-A7AE-BCB022A95D30}" srcOrd="0" destOrd="0" parTransId="{D78DDBA1-3AA8-4C31-BF8E-3D9934D9780A}" sibTransId="{1749E1AF-659A-4956-9C33-1572C3F12C1C}"/>
    <dgm:cxn modelId="{E4F060A4-2CF9-4D32-8DAC-4A2216A1E0BE}" type="presOf" srcId="{40D883F5-DDD3-4BFD-A7AE-BCB022A95D30}" destId="{CD929743-B855-475F-B050-7A18F5AA7E42}" srcOrd="0" destOrd="0" presId="urn:microsoft.com/office/officeart/2008/layout/LinedList"/>
    <dgm:cxn modelId="{439F08C9-32AF-48A7-A265-3357D55CC59B}" srcId="{E30EA1A1-194F-4F6C-8932-BE97BA2657CD}" destId="{96C60CF5-89B1-4B93-B76D-B3E6D2E2A75C}" srcOrd="4" destOrd="0" parTransId="{D4F5F100-9600-4D80-AA82-3221CEF4DCA0}" sibTransId="{8707072C-8800-4A6C-85AC-157AE02528B1}"/>
    <dgm:cxn modelId="{CDFA2CE5-2053-4344-80A0-D50BCB311BF6}" srcId="{E30EA1A1-194F-4F6C-8932-BE97BA2657CD}" destId="{81A5133D-B29F-4844-870E-ACC36031A191}" srcOrd="1" destOrd="0" parTransId="{76F127FD-EFB0-41CB-87DC-9274B0AC3B2C}" sibTransId="{7D3CFBB0-B3F3-4EA5-A125-81215D002745}"/>
    <dgm:cxn modelId="{204E67F6-144A-4F34-9B9C-4F62BAE76934}" type="presOf" srcId="{96C60CF5-89B1-4B93-B76D-B3E6D2E2A75C}" destId="{2657E18C-4E18-4BC1-B546-4FEF73234722}" srcOrd="0" destOrd="0" presId="urn:microsoft.com/office/officeart/2008/layout/LinedList"/>
    <dgm:cxn modelId="{B6D471C8-EFDD-416E-8DE0-F1D6CE41CAC7}" type="presParOf" srcId="{E8994DD8-4373-4AFE-A7EF-C76AF5DB9565}" destId="{5405FC42-A3DB-4D46-857C-0C2690FC709D}" srcOrd="0" destOrd="0" presId="urn:microsoft.com/office/officeart/2008/layout/LinedList"/>
    <dgm:cxn modelId="{00648D14-A367-4AEC-AE6D-36BC0E43FE97}" type="presParOf" srcId="{E8994DD8-4373-4AFE-A7EF-C76AF5DB9565}" destId="{8E141A6C-43FB-491C-A35A-9BA2F3DAFE79}" srcOrd="1" destOrd="0" presId="urn:microsoft.com/office/officeart/2008/layout/LinedList"/>
    <dgm:cxn modelId="{F80F7756-4B4A-4054-B5FD-2F5071D40513}" type="presParOf" srcId="{8E141A6C-43FB-491C-A35A-9BA2F3DAFE79}" destId="{CD929743-B855-475F-B050-7A18F5AA7E42}" srcOrd="0" destOrd="0" presId="urn:microsoft.com/office/officeart/2008/layout/LinedList"/>
    <dgm:cxn modelId="{7E79BB50-E833-49A9-A942-ADC57B82CF1E}" type="presParOf" srcId="{8E141A6C-43FB-491C-A35A-9BA2F3DAFE79}" destId="{B1315F56-D1F9-4CF5-A7D4-F59ED321B9EA}" srcOrd="1" destOrd="0" presId="urn:microsoft.com/office/officeart/2008/layout/LinedList"/>
    <dgm:cxn modelId="{811EAF0E-AC40-48C5-9127-C9BC43B9791B}" type="presParOf" srcId="{E8994DD8-4373-4AFE-A7EF-C76AF5DB9565}" destId="{8C2CD987-21D0-497D-8DF5-9E2064869DA4}" srcOrd="2" destOrd="0" presId="urn:microsoft.com/office/officeart/2008/layout/LinedList"/>
    <dgm:cxn modelId="{588B779E-443F-44AC-ABDE-9C9CF6840FD6}" type="presParOf" srcId="{E8994DD8-4373-4AFE-A7EF-C76AF5DB9565}" destId="{C004FCF4-5E3A-4A79-B2E9-8A56578F8B2D}" srcOrd="3" destOrd="0" presId="urn:microsoft.com/office/officeart/2008/layout/LinedList"/>
    <dgm:cxn modelId="{6FB0C764-C638-4A10-B72A-46BBE2AB8B2F}" type="presParOf" srcId="{C004FCF4-5E3A-4A79-B2E9-8A56578F8B2D}" destId="{69735FF9-3451-4981-9B46-1CABD5CE68EE}" srcOrd="0" destOrd="0" presId="urn:microsoft.com/office/officeart/2008/layout/LinedList"/>
    <dgm:cxn modelId="{D60D9892-B3C5-49D0-A768-75089CB5410A}" type="presParOf" srcId="{C004FCF4-5E3A-4A79-B2E9-8A56578F8B2D}" destId="{7197DC18-DBB1-433F-8C2C-FD286EBA30C8}" srcOrd="1" destOrd="0" presId="urn:microsoft.com/office/officeart/2008/layout/LinedList"/>
    <dgm:cxn modelId="{A49C96EE-4830-48D3-BF31-509AE5F37170}" type="presParOf" srcId="{E8994DD8-4373-4AFE-A7EF-C76AF5DB9565}" destId="{B2548C68-8231-4B8E-81B8-2031BD622E31}" srcOrd="4" destOrd="0" presId="urn:microsoft.com/office/officeart/2008/layout/LinedList"/>
    <dgm:cxn modelId="{883473A6-933F-447B-A73B-B7B916475C26}" type="presParOf" srcId="{E8994DD8-4373-4AFE-A7EF-C76AF5DB9565}" destId="{12CB2404-6F20-4CA3-885F-89024E63CF73}" srcOrd="5" destOrd="0" presId="urn:microsoft.com/office/officeart/2008/layout/LinedList"/>
    <dgm:cxn modelId="{8A5F3A89-43E6-4309-A618-869FB1FB32FC}" type="presParOf" srcId="{12CB2404-6F20-4CA3-885F-89024E63CF73}" destId="{B496D501-2DD9-41F2-B6A2-D2EB0BC03483}" srcOrd="0" destOrd="0" presId="urn:microsoft.com/office/officeart/2008/layout/LinedList"/>
    <dgm:cxn modelId="{CF0AF8D7-24E8-45E9-8D72-BBEAC5B95A9D}" type="presParOf" srcId="{12CB2404-6F20-4CA3-885F-89024E63CF73}" destId="{B9D4F1C4-1CB8-4F80-96EF-4E149A3BD80C}" srcOrd="1" destOrd="0" presId="urn:microsoft.com/office/officeart/2008/layout/LinedList"/>
    <dgm:cxn modelId="{97C7082D-8DF6-4616-ADA3-D52F7528FCAD}" type="presParOf" srcId="{E8994DD8-4373-4AFE-A7EF-C76AF5DB9565}" destId="{E9145E8D-9DED-444E-92BE-635D6ABA75A4}" srcOrd="6" destOrd="0" presId="urn:microsoft.com/office/officeart/2008/layout/LinedList"/>
    <dgm:cxn modelId="{0866457F-E1E5-4F74-BDBE-1E641A1C7A5F}" type="presParOf" srcId="{E8994DD8-4373-4AFE-A7EF-C76AF5DB9565}" destId="{9FDEAE6E-E3EC-490F-98B8-B59AEC977976}" srcOrd="7" destOrd="0" presId="urn:microsoft.com/office/officeart/2008/layout/LinedList"/>
    <dgm:cxn modelId="{DF9007D2-CB57-4BFF-9090-970B74B367C8}" type="presParOf" srcId="{9FDEAE6E-E3EC-490F-98B8-B59AEC977976}" destId="{08E823C4-16C3-43F6-B09A-F5B012555C61}" srcOrd="0" destOrd="0" presId="urn:microsoft.com/office/officeart/2008/layout/LinedList"/>
    <dgm:cxn modelId="{DE7DA7D7-A5F7-417D-96FB-1021E2970047}" type="presParOf" srcId="{9FDEAE6E-E3EC-490F-98B8-B59AEC977976}" destId="{3F3BD016-AAB4-45BF-ACFF-D40FECF5F2EE}" srcOrd="1" destOrd="0" presId="urn:microsoft.com/office/officeart/2008/layout/LinedList"/>
    <dgm:cxn modelId="{8E415FEB-18AB-478D-96BE-4D33B4ED2632}" type="presParOf" srcId="{E8994DD8-4373-4AFE-A7EF-C76AF5DB9565}" destId="{ED38D626-B498-4DA1-8C5F-B0FEB3211ADB}" srcOrd="8" destOrd="0" presId="urn:microsoft.com/office/officeart/2008/layout/LinedList"/>
    <dgm:cxn modelId="{C57410D8-71C9-4A43-9BCE-30DE7F337602}" type="presParOf" srcId="{E8994DD8-4373-4AFE-A7EF-C76AF5DB9565}" destId="{69D906E9-F507-428A-8B52-1F89B4071296}" srcOrd="9" destOrd="0" presId="urn:microsoft.com/office/officeart/2008/layout/LinedList"/>
    <dgm:cxn modelId="{67F6241A-0A9D-4435-ADA8-9C9316CAA61B}" type="presParOf" srcId="{69D906E9-F507-428A-8B52-1F89B4071296}" destId="{2657E18C-4E18-4BC1-B546-4FEF73234722}" srcOrd="0" destOrd="0" presId="urn:microsoft.com/office/officeart/2008/layout/LinedList"/>
    <dgm:cxn modelId="{F9568983-04AE-4E07-BC6D-13A262988C8B}" type="presParOf" srcId="{69D906E9-F507-428A-8B52-1F89B4071296}" destId="{BDDC2A02-5544-49E3-AC26-1D1B424717F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A4182EE-E6E7-4FC5-A57C-3A94F2430B0D}"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26C2C65E-7BFC-453E-820F-BF237679CD05}">
      <dgm:prSet/>
      <dgm:spPr/>
      <dgm:t>
        <a:bodyPr/>
        <a:lstStyle/>
        <a:p>
          <a:r>
            <a:rPr lang="en-US"/>
            <a:t>B) Completion of weekly task(s) (100%)</a:t>
          </a:r>
        </a:p>
      </dgm:t>
    </dgm:pt>
    <dgm:pt modelId="{39FF49F7-FE16-4A28-8AF6-5E7F184F711F}" type="parTrans" cxnId="{2E3F7165-B16D-4A09-915A-A5459BEA69BD}">
      <dgm:prSet/>
      <dgm:spPr/>
      <dgm:t>
        <a:bodyPr/>
        <a:lstStyle/>
        <a:p>
          <a:endParaRPr lang="en-US"/>
        </a:p>
      </dgm:t>
    </dgm:pt>
    <dgm:pt modelId="{4F873940-D151-4EB9-BB3D-1BAF2B276E2B}" type="sibTrans" cxnId="{2E3F7165-B16D-4A09-915A-A5459BEA69BD}">
      <dgm:prSet/>
      <dgm:spPr/>
      <dgm:t>
        <a:bodyPr/>
        <a:lstStyle/>
        <a:p>
          <a:endParaRPr lang="en-US"/>
        </a:p>
      </dgm:t>
    </dgm:pt>
    <dgm:pt modelId="{F42C5EF9-681B-4045-BC3E-645FD4FAB098}">
      <dgm:prSet/>
      <dgm:spPr/>
      <dgm:t>
        <a:bodyPr/>
        <a:lstStyle/>
        <a:p>
          <a:r>
            <a:rPr lang="en-US"/>
            <a:t>Submission of all tasks before the deadlines</a:t>
          </a:r>
        </a:p>
      </dgm:t>
    </dgm:pt>
    <dgm:pt modelId="{EE8475ED-96D8-4329-8583-B7F028746FDB}" type="parTrans" cxnId="{A798FBB3-3C85-4158-A61C-AED91B550337}">
      <dgm:prSet/>
      <dgm:spPr/>
      <dgm:t>
        <a:bodyPr/>
        <a:lstStyle/>
        <a:p>
          <a:endParaRPr lang="en-US"/>
        </a:p>
      </dgm:t>
    </dgm:pt>
    <dgm:pt modelId="{3E9CE788-DF58-4C83-8D8E-323531705ACD}" type="sibTrans" cxnId="{A798FBB3-3C85-4158-A61C-AED91B550337}">
      <dgm:prSet/>
      <dgm:spPr/>
      <dgm:t>
        <a:bodyPr/>
        <a:lstStyle/>
        <a:p>
          <a:endParaRPr lang="en-US"/>
        </a:p>
      </dgm:t>
    </dgm:pt>
    <dgm:pt modelId="{29976AD4-BA10-4972-BE26-069E3CA6A30A}">
      <dgm:prSet/>
      <dgm:spPr/>
      <dgm:t>
        <a:bodyPr/>
        <a:lstStyle/>
        <a:p>
          <a:r>
            <a:rPr lang="en-US"/>
            <a:t>Active participation in the group discussions</a:t>
          </a:r>
        </a:p>
      </dgm:t>
    </dgm:pt>
    <dgm:pt modelId="{407EB11C-7116-4EAB-B70D-0B8CC6937FA8}" type="parTrans" cxnId="{5E790941-068F-4741-9419-5AB93F252413}">
      <dgm:prSet/>
      <dgm:spPr/>
      <dgm:t>
        <a:bodyPr/>
        <a:lstStyle/>
        <a:p>
          <a:endParaRPr lang="en-US"/>
        </a:p>
      </dgm:t>
    </dgm:pt>
    <dgm:pt modelId="{3B329305-9F43-4CE9-AFED-14E31E056412}" type="sibTrans" cxnId="{5E790941-068F-4741-9419-5AB93F252413}">
      <dgm:prSet/>
      <dgm:spPr/>
      <dgm:t>
        <a:bodyPr/>
        <a:lstStyle/>
        <a:p>
          <a:endParaRPr lang="en-US"/>
        </a:p>
      </dgm:t>
    </dgm:pt>
    <dgm:pt modelId="{D62B4E4F-6CEE-44BA-8C97-61D1832CBFD4}">
      <dgm:prSet/>
      <dgm:spPr/>
      <dgm:t>
        <a:bodyPr/>
        <a:lstStyle/>
        <a:p>
          <a:r>
            <a:rPr lang="en-US" b="1"/>
            <a:t>(A) 100% + (B) 100% / 2 = 100%  </a:t>
          </a:r>
          <a:endParaRPr lang="en-US"/>
        </a:p>
      </dgm:t>
    </dgm:pt>
    <dgm:pt modelId="{24DC6B49-4D60-456D-9D72-9F6922FF2369}" type="parTrans" cxnId="{52BDD0EE-F81B-4233-95BB-41E894328EF9}">
      <dgm:prSet/>
      <dgm:spPr/>
      <dgm:t>
        <a:bodyPr/>
        <a:lstStyle/>
        <a:p>
          <a:endParaRPr lang="en-US"/>
        </a:p>
      </dgm:t>
    </dgm:pt>
    <dgm:pt modelId="{11FA6E8C-5852-42B5-AA8F-CA5544B35F86}" type="sibTrans" cxnId="{52BDD0EE-F81B-4233-95BB-41E894328EF9}">
      <dgm:prSet/>
      <dgm:spPr/>
      <dgm:t>
        <a:bodyPr/>
        <a:lstStyle/>
        <a:p>
          <a:endParaRPr lang="en-US"/>
        </a:p>
      </dgm:t>
    </dgm:pt>
    <dgm:pt modelId="{DDA2A7A7-401D-4F9C-A76B-7FBB4E6FD449}">
      <dgm:prSet/>
      <dgm:spPr/>
      <dgm:t>
        <a:bodyPr/>
        <a:lstStyle/>
        <a:p>
          <a:r>
            <a:rPr lang="en-US"/>
            <a:t>80% and above = M (memuaskan/satisfactory = Pass)</a:t>
          </a:r>
        </a:p>
      </dgm:t>
    </dgm:pt>
    <dgm:pt modelId="{84E16E40-4CD7-4107-A053-2B2BD6926751}" type="parTrans" cxnId="{05CCBB51-26B4-4348-91EE-5438DE9B7B0D}">
      <dgm:prSet/>
      <dgm:spPr/>
      <dgm:t>
        <a:bodyPr/>
        <a:lstStyle/>
        <a:p>
          <a:endParaRPr lang="en-US"/>
        </a:p>
      </dgm:t>
    </dgm:pt>
    <dgm:pt modelId="{DC42B9A0-58A6-4386-87B5-2E2B45EC86CE}" type="sibTrans" cxnId="{05CCBB51-26B4-4348-91EE-5438DE9B7B0D}">
      <dgm:prSet/>
      <dgm:spPr/>
      <dgm:t>
        <a:bodyPr/>
        <a:lstStyle/>
        <a:p>
          <a:endParaRPr lang="en-US"/>
        </a:p>
      </dgm:t>
    </dgm:pt>
    <dgm:pt modelId="{78ABEACB-07CC-42A2-AFD7-395303A0BB12}">
      <dgm:prSet/>
      <dgm:spPr/>
      <dgm:t>
        <a:bodyPr/>
        <a:lstStyle/>
        <a:p>
          <a:pPr marL="0" marR="0" lvl="0" indent="0" defTabSz="914400" eaLnBrk="1" fontAlgn="auto" latinLnBrk="0" hangingPunct="1">
            <a:spcBef>
              <a:spcPts val="0"/>
            </a:spcBef>
            <a:spcAft>
              <a:spcPts val="0"/>
            </a:spcAft>
            <a:buClrTx/>
            <a:buSzTx/>
            <a:buFontTx/>
            <a:buNone/>
            <a:tabLst/>
            <a:defRPr/>
          </a:pPr>
          <a:r>
            <a:rPr lang="en-US"/>
            <a:t>79% and lower = TM (tidak memuaskan/non satisfactory = Fail)</a:t>
          </a:r>
        </a:p>
        <a:p>
          <a:pPr marL="0" lvl="0" defTabSz="889000">
            <a:spcBef>
              <a:spcPct val="0"/>
            </a:spcBef>
            <a:spcAft>
              <a:spcPct val="35000"/>
            </a:spcAft>
            <a:buNone/>
          </a:pPr>
          <a:endParaRPr lang="en-US"/>
        </a:p>
      </dgm:t>
    </dgm:pt>
    <dgm:pt modelId="{2131502C-F7E3-4267-993C-C181B66D3FA5}" type="parTrans" cxnId="{2608F0F8-9767-4BEF-83A6-C371905F659A}">
      <dgm:prSet/>
      <dgm:spPr/>
      <dgm:t>
        <a:bodyPr/>
        <a:lstStyle/>
        <a:p>
          <a:endParaRPr lang="en-US"/>
        </a:p>
      </dgm:t>
    </dgm:pt>
    <dgm:pt modelId="{CC397529-578B-4569-874D-B48B7338B5CF}" type="sibTrans" cxnId="{2608F0F8-9767-4BEF-83A6-C371905F659A}">
      <dgm:prSet/>
      <dgm:spPr/>
      <dgm:t>
        <a:bodyPr/>
        <a:lstStyle/>
        <a:p>
          <a:endParaRPr lang="en-US"/>
        </a:p>
      </dgm:t>
    </dgm:pt>
    <dgm:pt modelId="{F6FA1EA3-0553-458E-A7C4-7423B7214DC9}" type="pres">
      <dgm:prSet presAssocID="{9A4182EE-E6E7-4FC5-A57C-3A94F2430B0D}" presName="linear" presStyleCnt="0">
        <dgm:presLayoutVars>
          <dgm:animLvl val="lvl"/>
          <dgm:resizeHandles val="exact"/>
        </dgm:presLayoutVars>
      </dgm:prSet>
      <dgm:spPr/>
    </dgm:pt>
    <dgm:pt modelId="{607BB193-723F-430B-ACDF-ADF8744C8CBF}" type="pres">
      <dgm:prSet presAssocID="{26C2C65E-7BFC-453E-820F-BF237679CD05}" presName="parentText" presStyleLbl="node1" presStyleIdx="0" presStyleCnt="4">
        <dgm:presLayoutVars>
          <dgm:chMax val="0"/>
          <dgm:bulletEnabled val="1"/>
        </dgm:presLayoutVars>
      </dgm:prSet>
      <dgm:spPr/>
    </dgm:pt>
    <dgm:pt modelId="{7565B9B6-441D-47CD-85AF-531879571B65}" type="pres">
      <dgm:prSet presAssocID="{26C2C65E-7BFC-453E-820F-BF237679CD05}" presName="childText" presStyleLbl="revTx" presStyleIdx="0" presStyleCnt="1">
        <dgm:presLayoutVars>
          <dgm:bulletEnabled val="1"/>
        </dgm:presLayoutVars>
      </dgm:prSet>
      <dgm:spPr/>
    </dgm:pt>
    <dgm:pt modelId="{4598A038-640A-439E-9337-13E503EE9A50}" type="pres">
      <dgm:prSet presAssocID="{D62B4E4F-6CEE-44BA-8C97-61D1832CBFD4}" presName="parentText" presStyleLbl="node1" presStyleIdx="1" presStyleCnt="4">
        <dgm:presLayoutVars>
          <dgm:chMax val="0"/>
          <dgm:bulletEnabled val="1"/>
        </dgm:presLayoutVars>
      </dgm:prSet>
      <dgm:spPr/>
    </dgm:pt>
    <dgm:pt modelId="{8D93C320-1872-4C28-9D53-C60D178B4B69}" type="pres">
      <dgm:prSet presAssocID="{11FA6E8C-5852-42B5-AA8F-CA5544B35F86}" presName="spacer" presStyleCnt="0"/>
      <dgm:spPr/>
    </dgm:pt>
    <dgm:pt modelId="{A6C4AE3F-400C-4A57-BA63-33D3E074A0C1}" type="pres">
      <dgm:prSet presAssocID="{DDA2A7A7-401D-4F9C-A76B-7FBB4E6FD449}" presName="parentText" presStyleLbl="node1" presStyleIdx="2" presStyleCnt="4">
        <dgm:presLayoutVars>
          <dgm:chMax val="0"/>
          <dgm:bulletEnabled val="1"/>
        </dgm:presLayoutVars>
      </dgm:prSet>
      <dgm:spPr/>
    </dgm:pt>
    <dgm:pt modelId="{50DC5A14-BBF3-49F2-B385-693C4FFE3020}" type="pres">
      <dgm:prSet presAssocID="{DC42B9A0-58A6-4386-87B5-2E2B45EC86CE}" presName="spacer" presStyleCnt="0"/>
      <dgm:spPr/>
    </dgm:pt>
    <dgm:pt modelId="{D73659AB-633F-45BE-9537-95BDD2AE81D3}" type="pres">
      <dgm:prSet presAssocID="{78ABEACB-07CC-42A2-AFD7-395303A0BB12}" presName="parentText" presStyleLbl="node1" presStyleIdx="3" presStyleCnt="4">
        <dgm:presLayoutVars>
          <dgm:chMax val="0"/>
          <dgm:bulletEnabled val="1"/>
        </dgm:presLayoutVars>
      </dgm:prSet>
      <dgm:spPr/>
    </dgm:pt>
  </dgm:ptLst>
  <dgm:cxnLst>
    <dgm:cxn modelId="{F3F9830E-0845-4C03-A762-5E47D3F72708}" type="presOf" srcId="{D62B4E4F-6CEE-44BA-8C97-61D1832CBFD4}" destId="{4598A038-640A-439E-9337-13E503EE9A50}" srcOrd="0" destOrd="0" presId="urn:microsoft.com/office/officeart/2005/8/layout/vList2"/>
    <dgm:cxn modelId="{83623623-A62D-48CE-82B2-63864F5D609B}" type="presOf" srcId="{9A4182EE-E6E7-4FC5-A57C-3A94F2430B0D}" destId="{F6FA1EA3-0553-458E-A7C4-7423B7214DC9}" srcOrd="0" destOrd="0" presId="urn:microsoft.com/office/officeart/2005/8/layout/vList2"/>
    <dgm:cxn modelId="{51A39B3D-FB97-43DC-90F9-08CBD84FB2DC}" type="presOf" srcId="{26C2C65E-7BFC-453E-820F-BF237679CD05}" destId="{607BB193-723F-430B-ACDF-ADF8744C8CBF}" srcOrd="0" destOrd="0" presId="urn:microsoft.com/office/officeart/2005/8/layout/vList2"/>
    <dgm:cxn modelId="{5E790941-068F-4741-9419-5AB93F252413}" srcId="{26C2C65E-7BFC-453E-820F-BF237679CD05}" destId="{29976AD4-BA10-4972-BE26-069E3CA6A30A}" srcOrd="1" destOrd="0" parTransId="{407EB11C-7116-4EAB-B70D-0B8CC6937FA8}" sibTransId="{3B329305-9F43-4CE9-AFED-14E31E056412}"/>
    <dgm:cxn modelId="{2E3F7165-B16D-4A09-915A-A5459BEA69BD}" srcId="{9A4182EE-E6E7-4FC5-A57C-3A94F2430B0D}" destId="{26C2C65E-7BFC-453E-820F-BF237679CD05}" srcOrd="0" destOrd="0" parTransId="{39FF49F7-FE16-4A28-8AF6-5E7F184F711F}" sibTransId="{4F873940-D151-4EB9-BB3D-1BAF2B276E2B}"/>
    <dgm:cxn modelId="{50E70E69-EE4F-491A-B9E1-D4AF6E05520D}" type="presOf" srcId="{29976AD4-BA10-4972-BE26-069E3CA6A30A}" destId="{7565B9B6-441D-47CD-85AF-531879571B65}" srcOrd="0" destOrd="1" presId="urn:microsoft.com/office/officeart/2005/8/layout/vList2"/>
    <dgm:cxn modelId="{05CCBB51-26B4-4348-91EE-5438DE9B7B0D}" srcId="{9A4182EE-E6E7-4FC5-A57C-3A94F2430B0D}" destId="{DDA2A7A7-401D-4F9C-A76B-7FBB4E6FD449}" srcOrd="2" destOrd="0" parTransId="{84E16E40-4CD7-4107-A053-2B2BD6926751}" sibTransId="{DC42B9A0-58A6-4386-87B5-2E2B45EC86CE}"/>
    <dgm:cxn modelId="{1F268377-DA9D-44C7-8FF8-F6A035060AE8}" type="presOf" srcId="{78ABEACB-07CC-42A2-AFD7-395303A0BB12}" destId="{D73659AB-633F-45BE-9537-95BDD2AE81D3}" srcOrd="0" destOrd="0" presId="urn:microsoft.com/office/officeart/2005/8/layout/vList2"/>
    <dgm:cxn modelId="{51160B8D-EF67-4961-9023-E05C020336AA}" type="presOf" srcId="{DDA2A7A7-401D-4F9C-A76B-7FBB4E6FD449}" destId="{A6C4AE3F-400C-4A57-BA63-33D3E074A0C1}" srcOrd="0" destOrd="0" presId="urn:microsoft.com/office/officeart/2005/8/layout/vList2"/>
    <dgm:cxn modelId="{A798FBB3-3C85-4158-A61C-AED91B550337}" srcId="{26C2C65E-7BFC-453E-820F-BF237679CD05}" destId="{F42C5EF9-681B-4045-BC3E-645FD4FAB098}" srcOrd="0" destOrd="0" parTransId="{EE8475ED-96D8-4329-8583-B7F028746FDB}" sibTransId="{3E9CE788-DF58-4C83-8D8E-323531705ACD}"/>
    <dgm:cxn modelId="{9F1F63C3-E19C-4E64-9FE4-4876D9FCD1BC}" type="presOf" srcId="{F42C5EF9-681B-4045-BC3E-645FD4FAB098}" destId="{7565B9B6-441D-47CD-85AF-531879571B65}" srcOrd="0" destOrd="0" presId="urn:microsoft.com/office/officeart/2005/8/layout/vList2"/>
    <dgm:cxn modelId="{52BDD0EE-F81B-4233-95BB-41E894328EF9}" srcId="{9A4182EE-E6E7-4FC5-A57C-3A94F2430B0D}" destId="{D62B4E4F-6CEE-44BA-8C97-61D1832CBFD4}" srcOrd="1" destOrd="0" parTransId="{24DC6B49-4D60-456D-9D72-9F6922FF2369}" sibTransId="{11FA6E8C-5852-42B5-AA8F-CA5544B35F86}"/>
    <dgm:cxn modelId="{2608F0F8-9767-4BEF-83A6-C371905F659A}" srcId="{9A4182EE-E6E7-4FC5-A57C-3A94F2430B0D}" destId="{78ABEACB-07CC-42A2-AFD7-395303A0BB12}" srcOrd="3" destOrd="0" parTransId="{2131502C-F7E3-4267-993C-C181B66D3FA5}" sibTransId="{CC397529-578B-4569-874D-B48B7338B5CF}"/>
    <dgm:cxn modelId="{AAB3508F-C0F8-4413-8D6F-9E81D3BB2019}" type="presParOf" srcId="{F6FA1EA3-0553-458E-A7C4-7423B7214DC9}" destId="{607BB193-723F-430B-ACDF-ADF8744C8CBF}" srcOrd="0" destOrd="0" presId="urn:microsoft.com/office/officeart/2005/8/layout/vList2"/>
    <dgm:cxn modelId="{A13797DD-8778-45EC-8EBC-8D1477105B0D}" type="presParOf" srcId="{F6FA1EA3-0553-458E-A7C4-7423B7214DC9}" destId="{7565B9B6-441D-47CD-85AF-531879571B65}" srcOrd="1" destOrd="0" presId="urn:microsoft.com/office/officeart/2005/8/layout/vList2"/>
    <dgm:cxn modelId="{02F7DAC7-0426-400B-B149-C5C218C62360}" type="presParOf" srcId="{F6FA1EA3-0553-458E-A7C4-7423B7214DC9}" destId="{4598A038-640A-439E-9337-13E503EE9A50}" srcOrd="2" destOrd="0" presId="urn:microsoft.com/office/officeart/2005/8/layout/vList2"/>
    <dgm:cxn modelId="{5709176C-1581-4375-B37C-537EC36913BC}" type="presParOf" srcId="{F6FA1EA3-0553-458E-A7C4-7423B7214DC9}" destId="{8D93C320-1872-4C28-9D53-C60D178B4B69}" srcOrd="3" destOrd="0" presId="urn:microsoft.com/office/officeart/2005/8/layout/vList2"/>
    <dgm:cxn modelId="{19A7C409-B42B-4F0C-9E15-AFC5E4C96429}" type="presParOf" srcId="{F6FA1EA3-0553-458E-A7C4-7423B7214DC9}" destId="{A6C4AE3F-400C-4A57-BA63-33D3E074A0C1}" srcOrd="4" destOrd="0" presId="urn:microsoft.com/office/officeart/2005/8/layout/vList2"/>
    <dgm:cxn modelId="{7A0FA178-62CB-46DA-ADB1-174D47285B4A}" type="presParOf" srcId="{F6FA1EA3-0553-458E-A7C4-7423B7214DC9}" destId="{50DC5A14-BBF3-49F2-B385-693C4FFE3020}" srcOrd="5" destOrd="0" presId="urn:microsoft.com/office/officeart/2005/8/layout/vList2"/>
    <dgm:cxn modelId="{4B26FD3D-5D02-4F45-B771-C6D0039D49D6}" type="presParOf" srcId="{F6FA1EA3-0553-458E-A7C4-7423B7214DC9}" destId="{D73659AB-633F-45BE-9537-95BDD2AE81D3}"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E1097EF-15FB-408B-AE1A-DBF19B167F49}" type="doc">
      <dgm:prSet loTypeId="urn:microsoft.com/office/officeart/2005/8/layout/hierarchy1" loCatId="hierarchy" qsTypeId="urn:microsoft.com/office/officeart/2005/8/quickstyle/simple4" qsCatId="simple" csTypeId="urn:microsoft.com/office/officeart/2005/8/colors/colorful1" csCatId="colorful"/>
      <dgm:spPr/>
      <dgm:t>
        <a:bodyPr/>
        <a:lstStyle/>
        <a:p>
          <a:endParaRPr lang="en-US"/>
        </a:p>
      </dgm:t>
    </dgm:pt>
    <dgm:pt modelId="{860E8102-5C92-47B3-A7BF-117D5F67FE1C}">
      <dgm:prSet/>
      <dgm:spPr/>
      <dgm:t>
        <a:bodyPr/>
        <a:lstStyle/>
        <a:p>
          <a:r>
            <a:rPr lang="en-US"/>
            <a:t>Please check out the FAQ section in the blogspot. </a:t>
          </a:r>
        </a:p>
      </dgm:t>
    </dgm:pt>
    <dgm:pt modelId="{7D387FA3-1326-4DA8-8522-8FC744088FC8}" type="parTrans" cxnId="{0AE1CCC9-7C91-40D7-8EF0-203E3D354782}">
      <dgm:prSet/>
      <dgm:spPr/>
      <dgm:t>
        <a:bodyPr/>
        <a:lstStyle/>
        <a:p>
          <a:endParaRPr lang="en-US"/>
        </a:p>
      </dgm:t>
    </dgm:pt>
    <dgm:pt modelId="{6223F2DC-91B7-4ADA-AD13-9D11FD9133CB}" type="sibTrans" cxnId="{0AE1CCC9-7C91-40D7-8EF0-203E3D354782}">
      <dgm:prSet/>
      <dgm:spPr/>
      <dgm:t>
        <a:bodyPr/>
        <a:lstStyle/>
        <a:p>
          <a:endParaRPr lang="en-US"/>
        </a:p>
      </dgm:t>
    </dgm:pt>
    <dgm:pt modelId="{7ED65E9C-1DEB-4855-B161-867DE7D9D543}">
      <dgm:prSet/>
      <dgm:spPr/>
      <dgm:t>
        <a:bodyPr/>
        <a:lstStyle/>
        <a:p>
          <a:r>
            <a:rPr lang="en-US"/>
            <a:t>If you still cannot find the answer to your question, please contact your instructor directly or send an email to </a:t>
          </a:r>
          <a:r>
            <a:rPr lang="en-US" b="1">
              <a:hlinkClick xmlns:r="http://schemas.openxmlformats.org/officeDocument/2006/relationships" r:id="rId1">
                <a:extLst>
                  <a:ext uri="{A12FA001-AC4F-418D-AE19-62706E023703}">
                    <ahyp:hlinkClr xmlns:ahyp="http://schemas.microsoft.com/office/drawing/2018/hyperlinkcolor" val="tx"/>
                  </a:ext>
                </a:extLst>
              </a:hlinkClick>
            </a:rPr>
            <a:t>laxteam.upm@gmail.com</a:t>
          </a:r>
          <a:endParaRPr lang="en-US" b="1"/>
        </a:p>
      </dgm:t>
    </dgm:pt>
    <dgm:pt modelId="{148FC0DE-9B11-483D-91B4-88EB00F9BE01}" type="parTrans" cxnId="{A8C605EC-3687-4FB9-922D-BA2C671963ED}">
      <dgm:prSet/>
      <dgm:spPr/>
      <dgm:t>
        <a:bodyPr/>
        <a:lstStyle/>
        <a:p>
          <a:endParaRPr lang="en-US"/>
        </a:p>
      </dgm:t>
    </dgm:pt>
    <dgm:pt modelId="{4FDF34EF-9039-43CC-92CF-F3C17798B6EE}" type="sibTrans" cxnId="{A8C605EC-3687-4FB9-922D-BA2C671963ED}">
      <dgm:prSet/>
      <dgm:spPr/>
      <dgm:t>
        <a:bodyPr/>
        <a:lstStyle/>
        <a:p>
          <a:endParaRPr lang="en-US"/>
        </a:p>
      </dgm:t>
    </dgm:pt>
    <dgm:pt modelId="{9039D6FA-1E4F-4E2B-9D58-71BDB7DA6994}" type="pres">
      <dgm:prSet presAssocID="{3E1097EF-15FB-408B-AE1A-DBF19B167F49}" presName="hierChild1" presStyleCnt="0">
        <dgm:presLayoutVars>
          <dgm:chPref val="1"/>
          <dgm:dir/>
          <dgm:animOne val="branch"/>
          <dgm:animLvl val="lvl"/>
          <dgm:resizeHandles/>
        </dgm:presLayoutVars>
      </dgm:prSet>
      <dgm:spPr/>
    </dgm:pt>
    <dgm:pt modelId="{21440C76-F743-44EF-A8C8-AD6C9C2BACF7}" type="pres">
      <dgm:prSet presAssocID="{860E8102-5C92-47B3-A7BF-117D5F67FE1C}" presName="hierRoot1" presStyleCnt="0"/>
      <dgm:spPr/>
    </dgm:pt>
    <dgm:pt modelId="{55B8B40D-DF61-4449-A314-E46EEF2F71DD}" type="pres">
      <dgm:prSet presAssocID="{860E8102-5C92-47B3-A7BF-117D5F67FE1C}" presName="composite" presStyleCnt="0"/>
      <dgm:spPr/>
    </dgm:pt>
    <dgm:pt modelId="{FEEF1A62-140B-4737-98A9-901D22D6D8E7}" type="pres">
      <dgm:prSet presAssocID="{860E8102-5C92-47B3-A7BF-117D5F67FE1C}" presName="background" presStyleLbl="node0" presStyleIdx="0" presStyleCnt="2"/>
      <dgm:spPr/>
    </dgm:pt>
    <dgm:pt modelId="{D2049568-53A2-4B61-916B-E4FB59E259ED}" type="pres">
      <dgm:prSet presAssocID="{860E8102-5C92-47B3-A7BF-117D5F67FE1C}" presName="text" presStyleLbl="fgAcc0" presStyleIdx="0" presStyleCnt="2">
        <dgm:presLayoutVars>
          <dgm:chPref val="3"/>
        </dgm:presLayoutVars>
      </dgm:prSet>
      <dgm:spPr/>
    </dgm:pt>
    <dgm:pt modelId="{BC7EDAC9-7382-44A8-861B-151D26C272A1}" type="pres">
      <dgm:prSet presAssocID="{860E8102-5C92-47B3-A7BF-117D5F67FE1C}" presName="hierChild2" presStyleCnt="0"/>
      <dgm:spPr/>
    </dgm:pt>
    <dgm:pt modelId="{3DD440C1-BF84-459C-913D-8C60949290D2}" type="pres">
      <dgm:prSet presAssocID="{7ED65E9C-1DEB-4855-B161-867DE7D9D543}" presName="hierRoot1" presStyleCnt="0"/>
      <dgm:spPr/>
    </dgm:pt>
    <dgm:pt modelId="{88620143-449E-4FBA-B54A-1102FD9E511E}" type="pres">
      <dgm:prSet presAssocID="{7ED65E9C-1DEB-4855-B161-867DE7D9D543}" presName="composite" presStyleCnt="0"/>
      <dgm:spPr/>
    </dgm:pt>
    <dgm:pt modelId="{BC2BC489-FEED-4BEE-98A6-C4EDC19682AD}" type="pres">
      <dgm:prSet presAssocID="{7ED65E9C-1DEB-4855-B161-867DE7D9D543}" presName="background" presStyleLbl="node0" presStyleIdx="1" presStyleCnt="2"/>
      <dgm:spPr/>
    </dgm:pt>
    <dgm:pt modelId="{4CD9FE4A-3D0C-45BA-A1BF-CD4EA3246FD8}" type="pres">
      <dgm:prSet presAssocID="{7ED65E9C-1DEB-4855-B161-867DE7D9D543}" presName="text" presStyleLbl="fgAcc0" presStyleIdx="1" presStyleCnt="2">
        <dgm:presLayoutVars>
          <dgm:chPref val="3"/>
        </dgm:presLayoutVars>
      </dgm:prSet>
      <dgm:spPr/>
    </dgm:pt>
    <dgm:pt modelId="{76615DBD-6310-4C39-8445-AFC7CBC387B3}" type="pres">
      <dgm:prSet presAssocID="{7ED65E9C-1DEB-4855-B161-867DE7D9D543}" presName="hierChild2" presStyleCnt="0"/>
      <dgm:spPr/>
    </dgm:pt>
  </dgm:ptLst>
  <dgm:cxnLst>
    <dgm:cxn modelId="{4E3DE90F-29F8-4591-93A3-120B14E8AE45}" type="presOf" srcId="{860E8102-5C92-47B3-A7BF-117D5F67FE1C}" destId="{D2049568-53A2-4B61-916B-E4FB59E259ED}" srcOrd="0" destOrd="0" presId="urn:microsoft.com/office/officeart/2005/8/layout/hierarchy1"/>
    <dgm:cxn modelId="{18F92953-BA4F-46F2-885D-BF824D911210}" type="presOf" srcId="{3E1097EF-15FB-408B-AE1A-DBF19B167F49}" destId="{9039D6FA-1E4F-4E2B-9D58-71BDB7DA6994}" srcOrd="0" destOrd="0" presId="urn:microsoft.com/office/officeart/2005/8/layout/hierarchy1"/>
    <dgm:cxn modelId="{C8FBE9B3-309D-4341-8A34-43B437A956DF}" type="presOf" srcId="{7ED65E9C-1DEB-4855-B161-867DE7D9D543}" destId="{4CD9FE4A-3D0C-45BA-A1BF-CD4EA3246FD8}" srcOrd="0" destOrd="0" presId="urn:microsoft.com/office/officeart/2005/8/layout/hierarchy1"/>
    <dgm:cxn modelId="{0AE1CCC9-7C91-40D7-8EF0-203E3D354782}" srcId="{3E1097EF-15FB-408B-AE1A-DBF19B167F49}" destId="{860E8102-5C92-47B3-A7BF-117D5F67FE1C}" srcOrd="0" destOrd="0" parTransId="{7D387FA3-1326-4DA8-8522-8FC744088FC8}" sibTransId="{6223F2DC-91B7-4ADA-AD13-9D11FD9133CB}"/>
    <dgm:cxn modelId="{A8C605EC-3687-4FB9-922D-BA2C671963ED}" srcId="{3E1097EF-15FB-408B-AE1A-DBF19B167F49}" destId="{7ED65E9C-1DEB-4855-B161-867DE7D9D543}" srcOrd="1" destOrd="0" parTransId="{148FC0DE-9B11-483D-91B4-88EB00F9BE01}" sibTransId="{4FDF34EF-9039-43CC-92CF-F3C17798B6EE}"/>
    <dgm:cxn modelId="{389362EC-A2F9-4C33-B671-609CE8C34D04}" type="presParOf" srcId="{9039D6FA-1E4F-4E2B-9D58-71BDB7DA6994}" destId="{21440C76-F743-44EF-A8C8-AD6C9C2BACF7}" srcOrd="0" destOrd="0" presId="urn:microsoft.com/office/officeart/2005/8/layout/hierarchy1"/>
    <dgm:cxn modelId="{6A05932D-FCB4-4239-828F-B5F831BA9DC0}" type="presParOf" srcId="{21440C76-F743-44EF-A8C8-AD6C9C2BACF7}" destId="{55B8B40D-DF61-4449-A314-E46EEF2F71DD}" srcOrd="0" destOrd="0" presId="urn:microsoft.com/office/officeart/2005/8/layout/hierarchy1"/>
    <dgm:cxn modelId="{65C6BFD0-C801-4DE4-8987-556647E6499D}" type="presParOf" srcId="{55B8B40D-DF61-4449-A314-E46EEF2F71DD}" destId="{FEEF1A62-140B-4737-98A9-901D22D6D8E7}" srcOrd="0" destOrd="0" presId="urn:microsoft.com/office/officeart/2005/8/layout/hierarchy1"/>
    <dgm:cxn modelId="{DEE12B2A-70A4-4808-B31B-58B1523E3FB2}" type="presParOf" srcId="{55B8B40D-DF61-4449-A314-E46EEF2F71DD}" destId="{D2049568-53A2-4B61-916B-E4FB59E259ED}" srcOrd="1" destOrd="0" presId="urn:microsoft.com/office/officeart/2005/8/layout/hierarchy1"/>
    <dgm:cxn modelId="{3D0F21D0-3DE8-44B2-9A2A-C3A2EA4D21FC}" type="presParOf" srcId="{21440C76-F743-44EF-A8C8-AD6C9C2BACF7}" destId="{BC7EDAC9-7382-44A8-861B-151D26C272A1}" srcOrd="1" destOrd="0" presId="urn:microsoft.com/office/officeart/2005/8/layout/hierarchy1"/>
    <dgm:cxn modelId="{210DAD4E-CE19-4FB9-AB3A-CA56B8CC875D}" type="presParOf" srcId="{9039D6FA-1E4F-4E2B-9D58-71BDB7DA6994}" destId="{3DD440C1-BF84-459C-913D-8C60949290D2}" srcOrd="1" destOrd="0" presId="urn:microsoft.com/office/officeart/2005/8/layout/hierarchy1"/>
    <dgm:cxn modelId="{A7A84857-28A3-4EE5-B971-C4417D72BD81}" type="presParOf" srcId="{3DD440C1-BF84-459C-913D-8C60949290D2}" destId="{88620143-449E-4FBA-B54A-1102FD9E511E}" srcOrd="0" destOrd="0" presId="urn:microsoft.com/office/officeart/2005/8/layout/hierarchy1"/>
    <dgm:cxn modelId="{E7CB28F6-5DFB-4599-ABA2-34736A3BBC4E}" type="presParOf" srcId="{88620143-449E-4FBA-B54A-1102FD9E511E}" destId="{BC2BC489-FEED-4BEE-98A6-C4EDC19682AD}" srcOrd="0" destOrd="0" presId="urn:microsoft.com/office/officeart/2005/8/layout/hierarchy1"/>
    <dgm:cxn modelId="{CFC3B9DF-51C3-4F6B-9077-32B73B9FD23A}" type="presParOf" srcId="{88620143-449E-4FBA-B54A-1102FD9E511E}" destId="{4CD9FE4A-3D0C-45BA-A1BF-CD4EA3246FD8}" srcOrd="1" destOrd="0" presId="urn:microsoft.com/office/officeart/2005/8/layout/hierarchy1"/>
    <dgm:cxn modelId="{B791B9ED-B4B5-4929-A70E-3D7D89EFE565}" type="presParOf" srcId="{3DD440C1-BF84-459C-913D-8C60949290D2}" destId="{76615DBD-6310-4C39-8445-AFC7CBC387B3}"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45DB23-0787-41FB-A3D4-341A2B5703DF}">
      <dsp:nvSpPr>
        <dsp:cNvPr id="0" name=""/>
        <dsp:cNvSpPr/>
      </dsp:nvSpPr>
      <dsp:spPr>
        <a:xfrm>
          <a:off x="979809" y="1877"/>
          <a:ext cx="5025762" cy="3191358"/>
        </a:xfrm>
        <a:prstGeom prst="roundRect">
          <a:avLst>
            <a:gd name="adj" fmla="val 10000"/>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0A2F1EE8-A725-4C8F-A5CE-5450109710A4}">
      <dsp:nvSpPr>
        <dsp:cNvPr id="0" name=""/>
        <dsp:cNvSpPr/>
      </dsp:nvSpPr>
      <dsp:spPr>
        <a:xfrm>
          <a:off x="1538227" y="532375"/>
          <a:ext cx="5025762" cy="3191358"/>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S</a:t>
          </a:r>
          <a:r>
            <a:rPr lang="en-GB" sz="2400" kern="1200" dirty="0" err="1"/>
            <a:t>tudents</a:t>
          </a:r>
          <a:r>
            <a:rPr lang="en-GB" sz="2400" kern="1200" dirty="0"/>
            <a:t> who have never taken LAX 2059 </a:t>
          </a:r>
          <a:endParaRPr lang="en-US" sz="2400" kern="1200" dirty="0"/>
        </a:p>
      </dsp:txBody>
      <dsp:txXfrm>
        <a:off x="1631699" y="625847"/>
        <a:ext cx="4838818" cy="30044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BF4B44-0263-4CE1-862D-DD2D10BEA9D5}">
      <dsp:nvSpPr>
        <dsp:cNvPr id="0" name=""/>
        <dsp:cNvSpPr/>
      </dsp:nvSpPr>
      <dsp:spPr>
        <a:xfrm>
          <a:off x="0" y="262718"/>
          <a:ext cx="4435078" cy="1351350"/>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en-US" sz="1000" kern="1200" dirty="0">
              <a:latin typeface="Arial" panose="020B0604020202020204" pitchFamily="34" charset="0"/>
              <a:cs typeface="Arial" panose="020B0604020202020204" pitchFamily="34" charset="0"/>
            </a:rPr>
            <a:t>This is a 6-week language activity which needs to be done outside of the lecture hours. </a:t>
          </a:r>
        </a:p>
      </dsp:txBody>
      <dsp:txXfrm>
        <a:off x="65967" y="328685"/>
        <a:ext cx="4303144" cy="1219416"/>
      </dsp:txXfrm>
    </dsp:sp>
    <dsp:sp modelId="{B2DBF6BA-4B5C-4A40-AB9C-1F4067CCCDB3}">
      <dsp:nvSpPr>
        <dsp:cNvPr id="0" name=""/>
        <dsp:cNvSpPr/>
      </dsp:nvSpPr>
      <dsp:spPr>
        <a:xfrm>
          <a:off x="0" y="1642868"/>
          <a:ext cx="4435078" cy="1351350"/>
        </a:xfrm>
        <a:prstGeom prst="roundRect">
          <a:avLst/>
        </a:prstGeom>
        <a:gradFill rotWithShape="0">
          <a:gsLst>
            <a:gs pos="0">
              <a:schemeClr val="accent3">
                <a:hueOff val="0"/>
                <a:satOff val="0"/>
                <a:lumOff val="0"/>
                <a:alphaOff val="0"/>
                <a:tint val="98000"/>
                <a:satMod val="110000"/>
                <a:lumMod val="104000"/>
              </a:schemeClr>
            </a:gs>
            <a:gs pos="69000">
              <a:schemeClr val="accent3">
                <a:hueOff val="0"/>
                <a:satOff val="0"/>
                <a:lumOff val="0"/>
                <a:alphaOff val="0"/>
                <a:shade val="88000"/>
                <a:satMod val="130000"/>
                <a:lumMod val="92000"/>
              </a:schemeClr>
            </a:gs>
            <a:gs pos="100000">
              <a:schemeClr val="accent3">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en-US" sz="1000" kern="1200" dirty="0">
              <a:effectLst/>
              <a:latin typeface="Arial" panose="020B0604020202020204" pitchFamily="34" charset="0"/>
              <a:ea typeface="Times New Roman" panose="02020603050405020304" pitchFamily="18" charset="0"/>
              <a:cs typeface="Arial" panose="020B0604020202020204" pitchFamily="34" charset="0"/>
            </a:rPr>
            <a:t>In</a:t>
          </a:r>
          <a:r>
            <a:rPr lang="en-US" sz="1000" kern="1200" spc="60" dirty="0">
              <a:effectLst/>
              <a:latin typeface="Arial" panose="020B0604020202020204" pitchFamily="34" charset="0"/>
              <a:ea typeface="Times New Roman" panose="02020603050405020304" pitchFamily="18" charset="0"/>
              <a:cs typeface="Arial" panose="020B0604020202020204" pitchFamily="34" charset="0"/>
            </a:rPr>
            <a:t> </a:t>
          </a:r>
          <a:r>
            <a:rPr lang="en-US" sz="1000" kern="1200" dirty="0">
              <a:effectLst/>
              <a:latin typeface="Arial" panose="020B0604020202020204" pitchFamily="34" charset="0"/>
              <a:ea typeface="Times New Roman" panose="02020603050405020304" pitchFamily="18" charset="0"/>
              <a:cs typeface="Arial" panose="020B0604020202020204" pitchFamily="34" charset="0"/>
            </a:rPr>
            <a:t>this</a:t>
          </a:r>
          <a:r>
            <a:rPr lang="en-US" sz="1000" kern="1200" spc="55" dirty="0">
              <a:effectLst/>
              <a:latin typeface="Arial" panose="020B0604020202020204" pitchFamily="34" charset="0"/>
              <a:ea typeface="Times New Roman" panose="02020603050405020304" pitchFamily="18" charset="0"/>
              <a:cs typeface="Arial" panose="020B0604020202020204" pitchFamily="34" charset="0"/>
            </a:rPr>
            <a:t> </a:t>
          </a:r>
          <a:r>
            <a:rPr lang="en-US" sz="1000" kern="1200" dirty="0">
              <a:effectLst/>
              <a:latin typeface="Arial" panose="020B0604020202020204" pitchFamily="34" charset="0"/>
              <a:ea typeface="Times New Roman" panose="02020603050405020304" pitchFamily="18" charset="0"/>
              <a:cs typeface="Arial" panose="020B0604020202020204" pitchFamily="34" charset="0"/>
            </a:rPr>
            <a:t>activity,</a:t>
          </a:r>
          <a:r>
            <a:rPr lang="en-US" sz="1000" kern="1200" spc="50" dirty="0">
              <a:effectLst/>
              <a:latin typeface="Arial" panose="020B0604020202020204" pitchFamily="34" charset="0"/>
              <a:ea typeface="Times New Roman" panose="02020603050405020304" pitchFamily="18" charset="0"/>
              <a:cs typeface="Arial" panose="020B0604020202020204" pitchFamily="34" charset="0"/>
            </a:rPr>
            <a:t> </a:t>
          </a:r>
          <a:r>
            <a:rPr lang="en-US" sz="1000" kern="1200" dirty="0">
              <a:effectLst/>
              <a:latin typeface="Arial" panose="020B0604020202020204" pitchFamily="34" charset="0"/>
              <a:ea typeface="Times New Roman" panose="02020603050405020304" pitchFamily="18" charset="0"/>
              <a:cs typeface="Arial" panose="020B0604020202020204" pitchFamily="34" charset="0"/>
            </a:rPr>
            <a:t>students</a:t>
          </a:r>
          <a:r>
            <a:rPr lang="en-US" sz="1000" kern="1200" spc="60" dirty="0">
              <a:effectLst/>
              <a:latin typeface="Arial" panose="020B0604020202020204" pitchFamily="34" charset="0"/>
              <a:ea typeface="Times New Roman" panose="02020603050405020304" pitchFamily="18" charset="0"/>
              <a:cs typeface="Arial" panose="020B0604020202020204" pitchFamily="34" charset="0"/>
            </a:rPr>
            <a:t> </a:t>
          </a:r>
          <a:r>
            <a:rPr lang="en-US" sz="1000" kern="1200" dirty="0">
              <a:effectLst/>
              <a:latin typeface="Arial" panose="020B0604020202020204" pitchFamily="34" charset="0"/>
              <a:ea typeface="Times New Roman" panose="02020603050405020304" pitchFamily="18" charset="0"/>
              <a:cs typeface="Arial" panose="020B0604020202020204" pitchFamily="34" charset="0"/>
            </a:rPr>
            <a:t>select</a:t>
          </a:r>
          <a:r>
            <a:rPr lang="en-US" sz="1000" kern="1200" spc="55" dirty="0">
              <a:effectLst/>
              <a:latin typeface="Arial" panose="020B0604020202020204" pitchFamily="34" charset="0"/>
              <a:ea typeface="Times New Roman" panose="02020603050405020304" pitchFamily="18" charset="0"/>
              <a:cs typeface="Arial" panose="020B0604020202020204" pitchFamily="34" charset="0"/>
            </a:rPr>
            <a:t> </a:t>
          </a:r>
          <a:r>
            <a:rPr lang="en-US" sz="1000" kern="1200" dirty="0">
              <a:effectLst/>
              <a:latin typeface="Arial" panose="020B0604020202020204" pitchFamily="34" charset="0"/>
              <a:ea typeface="Times New Roman" panose="02020603050405020304" pitchFamily="18" charset="0"/>
              <a:cs typeface="Arial" panose="020B0604020202020204" pitchFamily="34" charset="0"/>
            </a:rPr>
            <a:t>and</a:t>
          </a:r>
          <a:r>
            <a:rPr lang="en-US" sz="1000" kern="1200" spc="50" dirty="0">
              <a:effectLst/>
              <a:latin typeface="Arial" panose="020B0604020202020204" pitchFamily="34" charset="0"/>
              <a:ea typeface="Times New Roman" panose="02020603050405020304" pitchFamily="18" charset="0"/>
              <a:cs typeface="Arial" panose="020B0604020202020204" pitchFamily="34" charset="0"/>
            </a:rPr>
            <a:t> </a:t>
          </a:r>
          <a:r>
            <a:rPr lang="en-US" sz="1000" kern="1200" dirty="0">
              <a:effectLst/>
              <a:latin typeface="Arial" panose="020B0604020202020204" pitchFamily="34" charset="0"/>
              <a:ea typeface="Times New Roman" panose="02020603050405020304" pitchFamily="18" charset="0"/>
              <a:cs typeface="Arial" panose="020B0604020202020204" pitchFamily="34" charset="0"/>
            </a:rPr>
            <a:t>highlight</a:t>
          </a:r>
          <a:r>
            <a:rPr lang="en-US" sz="1000" kern="1200" spc="50" dirty="0">
              <a:effectLst/>
              <a:latin typeface="Arial" panose="020B0604020202020204" pitchFamily="34" charset="0"/>
              <a:ea typeface="Times New Roman" panose="02020603050405020304" pitchFamily="18" charset="0"/>
              <a:cs typeface="Arial" panose="020B0604020202020204" pitchFamily="34" charset="0"/>
            </a:rPr>
            <a:t> </a:t>
          </a:r>
          <a:r>
            <a:rPr lang="en-US" sz="1000" kern="1200" dirty="0">
              <a:effectLst/>
              <a:latin typeface="Arial" panose="020B0604020202020204" pitchFamily="34" charset="0"/>
              <a:ea typeface="Times New Roman" panose="02020603050405020304" pitchFamily="18" charset="0"/>
              <a:cs typeface="Arial" panose="020B0604020202020204" pitchFamily="34" charset="0"/>
            </a:rPr>
            <a:t>personalities</a:t>
          </a:r>
          <a:r>
            <a:rPr lang="en-US" sz="1000" kern="1200" spc="55" dirty="0">
              <a:effectLst/>
              <a:latin typeface="Arial" panose="020B0604020202020204" pitchFamily="34" charset="0"/>
              <a:ea typeface="Times New Roman" panose="02020603050405020304" pitchFamily="18" charset="0"/>
              <a:cs typeface="Arial" panose="020B0604020202020204" pitchFamily="34" charset="0"/>
            </a:rPr>
            <a:t> </a:t>
          </a:r>
          <a:r>
            <a:rPr lang="en-US" sz="1000" kern="1200" dirty="0">
              <a:effectLst/>
              <a:latin typeface="Arial" panose="020B0604020202020204" pitchFamily="34" charset="0"/>
              <a:ea typeface="Times New Roman" panose="02020603050405020304" pitchFamily="18" charset="0"/>
              <a:cs typeface="Arial" panose="020B0604020202020204" pitchFamily="34" charset="0"/>
            </a:rPr>
            <a:t>who</a:t>
          </a:r>
          <a:r>
            <a:rPr lang="en-US" sz="1000" kern="1200" spc="55" dirty="0">
              <a:effectLst/>
              <a:latin typeface="Arial" panose="020B0604020202020204" pitchFamily="34" charset="0"/>
              <a:ea typeface="Times New Roman" panose="02020603050405020304" pitchFamily="18" charset="0"/>
              <a:cs typeface="Arial" panose="020B0604020202020204" pitchFamily="34" charset="0"/>
            </a:rPr>
            <a:t> </a:t>
          </a:r>
          <a:r>
            <a:rPr lang="en-US" sz="1000" kern="1200" dirty="0">
              <a:effectLst/>
              <a:latin typeface="Arial" panose="020B0604020202020204" pitchFamily="34" charset="0"/>
              <a:ea typeface="Times New Roman" panose="02020603050405020304" pitchFamily="18" charset="0"/>
              <a:cs typeface="Arial" panose="020B0604020202020204" pitchFamily="34" charset="0"/>
            </a:rPr>
            <a:t>have</a:t>
          </a:r>
          <a:r>
            <a:rPr lang="en-US" sz="1000" kern="1200" spc="-285" dirty="0">
              <a:effectLst/>
              <a:latin typeface="Arial" panose="020B0604020202020204" pitchFamily="34" charset="0"/>
              <a:ea typeface="Times New Roman" panose="02020603050405020304" pitchFamily="18" charset="0"/>
              <a:cs typeface="Arial" panose="020B0604020202020204" pitchFamily="34" charset="0"/>
            </a:rPr>
            <a:t> </a:t>
          </a:r>
          <a:r>
            <a:rPr lang="en-US" sz="1000" kern="1200" dirty="0">
              <a:effectLst/>
              <a:latin typeface="Arial" panose="020B0604020202020204" pitchFamily="34" charset="0"/>
              <a:ea typeface="Times New Roman" panose="02020603050405020304" pitchFamily="18" charset="0"/>
              <a:cs typeface="Arial" panose="020B0604020202020204" pitchFamily="34" charset="0"/>
            </a:rPr>
            <a:t>contributed</a:t>
          </a:r>
          <a:r>
            <a:rPr lang="en-US" sz="1000" kern="1200" spc="-20" dirty="0">
              <a:effectLst/>
              <a:latin typeface="Arial" panose="020B0604020202020204" pitchFamily="34" charset="0"/>
              <a:ea typeface="Times New Roman" panose="02020603050405020304" pitchFamily="18" charset="0"/>
              <a:cs typeface="Arial" panose="020B0604020202020204" pitchFamily="34" charset="0"/>
            </a:rPr>
            <a:t> </a:t>
          </a:r>
          <a:r>
            <a:rPr lang="en-US" sz="1000" kern="1200" dirty="0">
              <a:effectLst/>
              <a:latin typeface="Arial" panose="020B0604020202020204" pitchFamily="34" charset="0"/>
              <a:ea typeface="Times New Roman" panose="02020603050405020304" pitchFamily="18" charset="0"/>
              <a:cs typeface="Arial" panose="020B0604020202020204" pitchFamily="34" charset="0"/>
            </a:rPr>
            <a:t>outstandingly to their</a:t>
          </a:r>
          <a:r>
            <a:rPr lang="en-US" sz="1000" kern="1200" spc="-5" dirty="0">
              <a:effectLst/>
              <a:latin typeface="Arial" panose="020B0604020202020204" pitchFamily="34" charset="0"/>
              <a:ea typeface="Times New Roman" panose="02020603050405020304" pitchFamily="18" charset="0"/>
              <a:cs typeface="Arial" panose="020B0604020202020204" pitchFamily="34" charset="0"/>
            </a:rPr>
            <a:t> </a:t>
          </a:r>
          <a:r>
            <a:rPr lang="en-US" sz="1000" kern="1200" dirty="0">
              <a:effectLst/>
              <a:latin typeface="Arial" panose="020B0604020202020204" pitchFamily="34" charset="0"/>
              <a:ea typeface="Times New Roman" panose="02020603050405020304" pitchFamily="18" charset="0"/>
              <a:cs typeface="Arial" panose="020B0604020202020204" pitchFamily="34" charset="0"/>
            </a:rPr>
            <a:t>fields.</a:t>
          </a:r>
        </a:p>
        <a:p>
          <a:pPr marL="0" lvl="0" indent="0" algn="l" defTabSz="444500">
            <a:lnSpc>
              <a:spcPct val="90000"/>
            </a:lnSpc>
            <a:spcBef>
              <a:spcPct val="0"/>
            </a:spcBef>
            <a:spcAft>
              <a:spcPct val="35000"/>
            </a:spcAft>
            <a:buNone/>
          </a:pPr>
          <a:r>
            <a:rPr lang="en-US" sz="1000" kern="1200" dirty="0">
              <a:effectLst/>
              <a:latin typeface="Arial" panose="020B0604020202020204" pitchFamily="34" charset="0"/>
              <a:ea typeface="Times New Roman" panose="02020603050405020304" pitchFamily="18" charset="0"/>
              <a:cs typeface="Arial" panose="020B0604020202020204" pitchFamily="34" charset="0"/>
            </a:rPr>
            <a:t>In</a:t>
          </a:r>
          <a:r>
            <a:rPr lang="en-US" sz="1000" kern="1200" spc="-5" dirty="0">
              <a:effectLst/>
              <a:latin typeface="Arial" panose="020B0604020202020204" pitchFamily="34" charset="0"/>
              <a:ea typeface="Times New Roman" panose="02020603050405020304" pitchFamily="18" charset="0"/>
              <a:cs typeface="Arial" panose="020B0604020202020204" pitchFamily="34" charset="0"/>
            </a:rPr>
            <a:t> </a:t>
          </a:r>
          <a:r>
            <a:rPr lang="en-US" sz="1000" kern="1200" dirty="0">
              <a:effectLst/>
              <a:latin typeface="Arial" panose="020B0604020202020204" pitchFamily="34" charset="0"/>
              <a:ea typeface="Times New Roman" panose="02020603050405020304" pitchFamily="18" charset="0"/>
              <a:cs typeface="Arial" panose="020B0604020202020204" pitchFamily="34" charset="0"/>
            </a:rPr>
            <a:t>groups</a:t>
          </a:r>
          <a:r>
            <a:rPr lang="en-US" sz="1000" kern="1200" spc="-5" dirty="0">
              <a:effectLst/>
              <a:latin typeface="Arial" panose="020B0604020202020204" pitchFamily="34" charset="0"/>
              <a:ea typeface="Times New Roman" panose="02020603050405020304" pitchFamily="18" charset="0"/>
              <a:cs typeface="Arial" panose="020B0604020202020204" pitchFamily="34" charset="0"/>
            </a:rPr>
            <a:t> </a:t>
          </a:r>
          <a:r>
            <a:rPr lang="en-US" sz="1000" kern="1200" dirty="0">
              <a:effectLst/>
              <a:latin typeface="Arial" panose="020B0604020202020204" pitchFamily="34" charset="0"/>
              <a:ea typeface="Times New Roman" panose="02020603050405020304" pitchFamily="18" charset="0"/>
              <a:cs typeface="Arial" panose="020B0604020202020204" pitchFamily="34" charset="0"/>
            </a:rPr>
            <a:t>of</a:t>
          </a:r>
          <a:r>
            <a:rPr lang="en-US" sz="1000" kern="1200" spc="-10" dirty="0">
              <a:effectLst/>
              <a:latin typeface="Arial" panose="020B0604020202020204" pitchFamily="34" charset="0"/>
              <a:ea typeface="Times New Roman" panose="02020603050405020304" pitchFamily="18" charset="0"/>
              <a:cs typeface="Arial" panose="020B0604020202020204" pitchFamily="34" charset="0"/>
            </a:rPr>
            <a:t> </a:t>
          </a:r>
          <a:r>
            <a:rPr lang="en-US" sz="1000" kern="1200" dirty="0">
              <a:effectLst/>
              <a:latin typeface="Arial" panose="020B0604020202020204" pitchFamily="34" charset="0"/>
              <a:ea typeface="Times New Roman" panose="02020603050405020304" pitchFamily="18" charset="0"/>
              <a:cs typeface="Arial" panose="020B0604020202020204" pitchFamily="34" charset="0"/>
            </a:rPr>
            <a:t>6, students:</a:t>
          </a:r>
          <a:endParaRPr lang="en-MY" sz="1000" kern="1200" dirty="0">
            <a:effectLst/>
            <a:latin typeface="Arial" panose="020B0604020202020204" pitchFamily="34" charset="0"/>
            <a:ea typeface="Times New Roman" panose="02020603050405020304" pitchFamily="18" charset="0"/>
            <a:cs typeface="Arial" panose="020B0604020202020204" pitchFamily="34" charset="0"/>
          </a:endParaRPr>
        </a:p>
        <a:p>
          <a:pPr marL="0" lvl="0" indent="0" algn="l" defTabSz="444500">
            <a:lnSpc>
              <a:spcPct val="90000"/>
            </a:lnSpc>
            <a:spcBef>
              <a:spcPct val="0"/>
            </a:spcBef>
            <a:spcAft>
              <a:spcPct val="35000"/>
            </a:spcAft>
            <a:buSzPts val="1200"/>
            <a:buFont typeface="Symbol" panose="05050102010706020507" pitchFamily="18" charset="2"/>
            <a:buNone/>
          </a:pPr>
          <a:r>
            <a:rPr lang="en-US" sz="1000" kern="1200" dirty="0">
              <a:effectLst/>
              <a:latin typeface="Arial" panose="020B0604020202020204" pitchFamily="34" charset="0"/>
              <a:ea typeface="Symbol" panose="05050102010706020507" pitchFamily="18" charset="2"/>
              <a:cs typeface="Arial" panose="020B0604020202020204" pitchFamily="34" charset="0"/>
            </a:rPr>
            <a:t>1. discuss</a:t>
          </a:r>
          <a:r>
            <a:rPr lang="en-US" sz="1000" kern="1200" spc="115" dirty="0">
              <a:effectLst/>
              <a:latin typeface="Arial" panose="020B0604020202020204" pitchFamily="34" charset="0"/>
              <a:ea typeface="Symbol" panose="05050102010706020507" pitchFamily="18" charset="2"/>
              <a:cs typeface="Arial" panose="020B0604020202020204" pitchFamily="34" charset="0"/>
            </a:rPr>
            <a:t> </a:t>
          </a:r>
          <a:r>
            <a:rPr lang="en-US" sz="1000" kern="1200" dirty="0">
              <a:effectLst/>
              <a:latin typeface="Arial" panose="020B0604020202020204" pitchFamily="34" charset="0"/>
              <a:ea typeface="Symbol" panose="05050102010706020507" pitchFamily="18" charset="2"/>
              <a:cs typeface="Arial" panose="020B0604020202020204" pitchFamily="34" charset="0"/>
            </a:rPr>
            <a:t>the</a:t>
          </a:r>
          <a:r>
            <a:rPr lang="en-US" sz="1000" kern="1200" spc="110" dirty="0">
              <a:effectLst/>
              <a:latin typeface="Arial" panose="020B0604020202020204" pitchFamily="34" charset="0"/>
              <a:ea typeface="Symbol" panose="05050102010706020507" pitchFamily="18" charset="2"/>
              <a:cs typeface="Arial" panose="020B0604020202020204" pitchFamily="34" charset="0"/>
            </a:rPr>
            <a:t> </a:t>
          </a:r>
          <a:r>
            <a:rPr lang="en-US" sz="1000" kern="1200" dirty="0">
              <a:effectLst/>
              <a:latin typeface="Arial" panose="020B0604020202020204" pitchFamily="34" charset="0"/>
              <a:ea typeface="Symbol" panose="05050102010706020507" pitchFamily="18" charset="2"/>
              <a:cs typeface="Arial" panose="020B0604020202020204" pitchFamily="34" charset="0"/>
            </a:rPr>
            <a:t>chosen</a:t>
          </a:r>
          <a:r>
            <a:rPr lang="en-US" sz="1000" kern="1200" spc="125" dirty="0">
              <a:effectLst/>
              <a:latin typeface="Arial" panose="020B0604020202020204" pitchFamily="34" charset="0"/>
              <a:ea typeface="Symbol" panose="05050102010706020507" pitchFamily="18" charset="2"/>
              <a:cs typeface="Arial" panose="020B0604020202020204" pitchFamily="34" charset="0"/>
            </a:rPr>
            <a:t> </a:t>
          </a:r>
          <a:r>
            <a:rPr lang="en-US" sz="1000" kern="1200" dirty="0">
              <a:effectLst/>
              <a:latin typeface="Arial" panose="020B0604020202020204" pitchFamily="34" charset="0"/>
              <a:ea typeface="Symbol" panose="05050102010706020507" pitchFamily="18" charset="2"/>
              <a:cs typeface="Arial" panose="020B0604020202020204" pitchFamily="34" charset="0"/>
            </a:rPr>
            <a:t>personalities</a:t>
          </a:r>
          <a:r>
            <a:rPr lang="en-US" sz="1000" kern="1200" spc="115" dirty="0">
              <a:effectLst/>
              <a:latin typeface="Arial" panose="020B0604020202020204" pitchFamily="34" charset="0"/>
              <a:ea typeface="Symbol" panose="05050102010706020507" pitchFamily="18" charset="2"/>
              <a:cs typeface="Arial" panose="020B0604020202020204" pitchFamily="34" charset="0"/>
            </a:rPr>
            <a:t> </a:t>
          </a:r>
          <a:r>
            <a:rPr lang="en-US" sz="1000" kern="1200" dirty="0">
              <a:effectLst/>
              <a:latin typeface="Arial" panose="020B0604020202020204" pitchFamily="34" charset="0"/>
              <a:ea typeface="Symbol" panose="05050102010706020507" pitchFamily="18" charset="2"/>
              <a:cs typeface="Arial" panose="020B0604020202020204" pitchFamily="34" charset="0"/>
            </a:rPr>
            <a:t>and</a:t>
          </a:r>
          <a:r>
            <a:rPr lang="en-US" sz="1000" kern="1200" spc="125" dirty="0">
              <a:effectLst/>
              <a:latin typeface="Arial" panose="020B0604020202020204" pitchFamily="34" charset="0"/>
              <a:ea typeface="Symbol" panose="05050102010706020507" pitchFamily="18" charset="2"/>
              <a:cs typeface="Arial" panose="020B0604020202020204" pitchFamily="34" charset="0"/>
            </a:rPr>
            <a:t> </a:t>
          </a:r>
          <a:r>
            <a:rPr lang="en-US" sz="1000" kern="1200" dirty="0">
              <a:effectLst/>
              <a:latin typeface="Arial" panose="020B0604020202020204" pitchFamily="34" charset="0"/>
              <a:ea typeface="Symbol" panose="05050102010706020507" pitchFamily="18" charset="2"/>
              <a:cs typeface="Arial" panose="020B0604020202020204" pitchFamily="34" charset="0"/>
            </a:rPr>
            <a:t>reasons</a:t>
          </a:r>
          <a:r>
            <a:rPr lang="en-US" sz="1000" kern="1200" spc="125" dirty="0">
              <a:effectLst/>
              <a:latin typeface="Arial" panose="020B0604020202020204" pitchFamily="34" charset="0"/>
              <a:ea typeface="Symbol" panose="05050102010706020507" pitchFamily="18" charset="2"/>
              <a:cs typeface="Arial" panose="020B0604020202020204" pitchFamily="34" charset="0"/>
            </a:rPr>
            <a:t> </a:t>
          </a:r>
          <a:r>
            <a:rPr lang="en-US" sz="1000" kern="1200" dirty="0">
              <a:effectLst/>
              <a:latin typeface="Arial" panose="020B0604020202020204" pitchFamily="34" charset="0"/>
              <a:ea typeface="Symbol" panose="05050102010706020507" pitchFamily="18" charset="2"/>
              <a:cs typeface="Arial" panose="020B0604020202020204" pitchFamily="34" charset="0"/>
            </a:rPr>
            <a:t>for</a:t>
          </a:r>
          <a:r>
            <a:rPr lang="en-US" sz="1000" kern="1200" spc="120" dirty="0">
              <a:effectLst/>
              <a:latin typeface="Arial" panose="020B0604020202020204" pitchFamily="34" charset="0"/>
              <a:ea typeface="Symbol" panose="05050102010706020507" pitchFamily="18" charset="2"/>
              <a:cs typeface="Arial" panose="020B0604020202020204" pitchFamily="34" charset="0"/>
            </a:rPr>
            <a:t> </a:t>
          </a:r>
          <a:r>
            <a:rPr lang="en-US" sz="1000" kern="1200" dirty="0">
              <a:effectLst/>
              <a:latin typeface="Arial" panose="020B0604020202020204" pitchFamily="34" charset="0"/>
              <a:ea typeface="Symbol" panose="05050102010706020507" pitchFamily="18" charset="2"/>
              <a:cs typeface="Arial" panose="020B0604020202020204" pitchFamily="34" charset="0"/>
            </a:rPr>
            <a:t>their</a:t>
          </a:r>
          <a:r>
            <a:rPr lang="en-US" sz="1000" kern="1200" spc="120" dirty="0">
              <a:effectLst/>
              <a:latin typeface="Arial" panose="020B0604020202020204" pitchFamily="34" charset="0"/>
              <a:ea typeface="Symbol" panose="05050102010706020507" pitchFamily="18" charset="2"/>
              <a:cs typeface="Arial" panose="020B0604020202020204" pitchFamily="34" charset="0"/>
            </a:rPr>
            <a:t> </a:t>
          </a:r>
          <a:r>
            <a:rPr lang="en-US" sz="1000" kern="1200" dirty="0">
              <a:effectLst/>
              <a:latin typeface="Arial" panose="020B0604020202020204" pitchFamily="34" charset="0"/>
              <a:ea typeface="Symbol" panose="05050102010706020507" pitchFamily="18" charset="2"/>
              <a:cs typeface="Arial" panose="020B0604020202020204" pitchFamily="34" charset="0"/>
            </a:rPr>
            <a:t>selection,</a:t>
          </a:r>
          <a:r>
            <a:rPr lang="en-US" sz="1000" kern="1200" spc="-285" dirty="0">
              <a:effectLst/>
              <a:latin typeface="Arial" panose="020B0604020202020204" pitchFamily="34" charset="0"/>
              <a:ea typeface="Symbol" panose="05050102010706020507" pitchFamily="18" charset="2"/>
              <a:cs typeface="Arial" panose="020B0604020202020204" pitchFamily="34" charset="0"/>
            </a:rPr>
            <a:t> </a:t>
          </a:r>
          <a:r>
            <a:rPr lang="en-US" sz="1000" kern="1200" dirty="0">
              <a:effectLst/>
              <a:latin typeface="Arial" panose="020B0604020202020204" pitchFamily="34" charset="0"/>
              <a:ea typeface="Symbol" panose="05050102010706020507" pitchFamily="18" charset="2"/>
              <a:cs typeface="Arial" panose="020B0604020202020204" pitchFamily="34" charset="0"/>
            </a:rPr>
            <a:t>and</a:t>
          </a:r>
          <a:endParaRPr lang="en-MY" sz="1000" kern="1200" dirty="0">
            <a:effectLst/>
            <a:latin typeface="Arial" panose="020B0604020202020204" pitchFamily="34" charset="0"/>
            <a:ea typeface="Symbol" panose="05050102010706020507" pitchFamily="18" charset="2"/>
            <a:cs typeface="Arial" panose="020B0604020202020204" pitchFamily="34" charset="0"/>
          </a:endParaRPr>
        </a:p>
        <a:p>
          <a:pPr marL="0" lvl="0" indent="0" algn="l" defTabSz="444500">
            <a:lnSpc>
              <a:spcPct val="90000"/>
            </a:lnSpc>
            <a:spcBef>
              <a:spcPct val="0"/>
            </a:spcBef>
            <a:spcAft>
              <a:spcPct val="35000"/>
            </a:spcAft>
            <a:buNone/>
          </a:pPr>
          <a:r>
            <a:rPr lang="en-US" sz="1000" kern="1200" dirty="0">
              <a:effectLst/>
              <a:latin typeface="Arial" panose="020B0604020202020204" pitchFamily="34" charset="0"/>
              <a:ea typeface="Calibri" panose="020F0502020204030204" pitchFamily="34" charset="0"/>
              <a:cs typeface="Arial" panose="020B0604020202020204" pitchFamily="34" charset="0"/>
            </a:rPr>
            <a:t>2. video-record</a:t>
          </a:r>
          <a:r>
            <a:rPr lang="en-US" sz="1000" kern="1200" spc="25" dirty="0">
              <a:effectLst/>
              <a:latin typeface="Arial" panose="020B0604020202020204" pitchFamily="34" charset="0"/>
              <a:ea typeface="Calibri" panose="020F0502020204030204" pitchFamily="34" charset="0"/>
              <a:cs typeface="Arial" panose="020B0604020202020204" pitchFamily="34" charset="0"/>
            </a:rPr>
            <a:t> </a:t>
          </a:r>
          <a:r>
            <a:rPr lang="en-US" sz="1000" kern="1200" dirty="0">
              <a:effectLst/>
              <a:latin typeface="Arial" panose="020B0604020202020204" pitchFamily="34" charset="0"/>
              <a:ea typeface="Calibri" panose="020F0502020204030204" pitchFamily="34" charset="0"/>
              <a:cs typeface="Arial" panose="020B0604020202020204" pitchFamily="34" charset="0"/>
            </a:rPr>
            <a:t>their</a:t>
          </a:r>
          <a:r>
            <a:rPr lang="en-US" sz="1000" kern="1200" spc="35" dirty="0">
              <a:effectLst/>
              <a:latin typeface="Arial" panose="020B0604020202020204" pitchFamily="34" charset="0"/>
              <a:ea typeface="Calibri" panose="020F0502020204030204" pitchFamily="34" charset="0"/>
              <a:cs typeface="Arial" panose="020B0604020202020204" pitchFamily="34" charset="0"/>
            </a:rPr>
            <a:t> </a:t>
          </a:r>
          <a:r>
            <a:rPr lang="en-US" sz="1000" kern="1200" dirty="0">
              <a:effectLst/>
              <a:latin typeface="Arial" panose="020B0604020202020204" pitchFamily="34" charset="0"/>
              <a:ea typeface="Calibri" panose="020F0502020204030204" pitchFamily="34" charset="0"/>
              <a:cs typeface="Arial" panose="020B0604020202020204" pitchFamily="34" charset="0"/>
            </a:rPr>
            <a:t>weekly</a:t>
          </a:r>
          <a:r>
            <a:rPr lang="en-US" sz="1000" kern="1200" spc="25" dirty="0">
              <a:effectLst/>
              <a:latin typeface="Arial" panose="020B0604020202020204" pitchFamily="34" charset="0"/>
              <a:ea typeface="Calibri" panose="020F0502020204030204" pitchFamily="34" charset="0"/>
              <a:cs typeface="Arial" panose="020B0604020202020204" pitchFamily="34" charset="0"/>
            </a:rPr>
            <a:t> </a:t>
          </a:r>
          <a:r>
            <a:rPr lang="en-US" sz="1000" kern="1200" dirty="0">
              <a:effectLst/>
              <a:latin typeface="Arial" panose="020B0604020202020204" pitchFamily="34" charset="0"/>
              <a:ea typeface="Calibri" panose="020F0502020204030204" pitchFamily="34" charset="0"/>
              <a:cs typeface="Arial" panose="020B0604020202020204" pitchFamily="34" charset="0"/>
            </a:rPr>
            <a:t>meetings</a:t>
          </a:r>
          <a:r>
            <a:rPr lang="en-US" sz="1000" kern="1200" spc="30" dirty="0">
              <a:effectLst/>
              <a:latin typeface="Arial" panose="020B0604020202020204" pitchFamily="34" charset="0"/>
              <a:ea typeface="Calibri" panose="020F0502020204030204" pitchFamily="34" charset="0"/>
              <a:cs typeface="Arial" panose="020B0604020202020204" pitchFamily="34" charset="0"/>
            </a:rPr>
            <a:t> </a:t>
          </a:r>
          <a:r>
            <a:rPr lang="en-US" sz="1000" kern="1200" dirty="0">
              <a:effectLst/>
              <a:latin typeface="Arial" panose="020B0604020202020204" pitchFamily="34" charset="0"/>
              <a:ea typeface="Calibri" panose="020F0502020204030204" pitchFamily="34" charset="0"/>
              <a:cs typeface="Arial" panose="020B0604020202020204" pitchFamily="34" charset="0"/>
            </a:rPr>
            <a:t>and</a:t>
          </a:r>
          <a:r>
            <a:rPr lang="en-US" sz="1000" kern="1200" spc="30" dirty="0">
              <a:effectLst/>
              <a:latin typeface="Arial" panose="020B0604020202020204" pitchFamily="34" charset="0"/>
              <a:ea typeface="Calibri" panose="020F0502020204030204" pitchFamily="34" charset="0"/>
              <a:cs typeface="Arial" panose="020B0604020202020204" pitchFamily="34" charset="0"/>
            </a:rPr>
            <a:t> </a:t>
          </a:r>
          <a:r>
            <a:rPr lang="en-US" sz="1000" kern="1200" dirty="0">
              <a:effectLst/>
              <a:latin typeface="Arial" panose="020B0604020202020204" pitchFamily="34" charset="0"/>
              <a:ea typeface="Calibri" panose="020F0502020204030204" pitchFamily="34" charset="0"/>
              <a:cs typeface="Arial" panose="020B0604020202020204" pitchFamily="34" charset="0"/>
            </a:rPr>
            <a:t>upload</a:t>
          </a:r>
          <a:r>
            <a:rPr lang="en-US" sz="1000" kern="1200" spc="35" dirty="0">
              <a:effectLst/>
              <a:latin typeface="Arial" panose="020B0604020202020204" pitchFamily="34" charset="0"/>
              <a:ea typeface="Calibri" panose="020F0502020204030204" pitchFamily="34" charset="0"/>
              <a:cs typeface="Arial" panose="020B0604020202020204" pitchFamily="34" charset="0"/>
            </a:rPr>
            <a:t> </a:t>
          </a:r>
          <a:r>
            <a:rPr lang="en-US" sz="1000" kern="1200" dirty="0">
              <a:effectLst/>
              <a:latin typeface="Arial" panose="020B0604020202020204" pitchFamily="34" charset="0"/>
              <a:ea typeface="Calibri" panose="020F0502020204030204" pitchFamily="34" charset="0"/>
              <a:cs typeface="Arial" panose="020B0604020202020204" pitchFamily="34" charset="0"/>
            </a:rPr>
            <a:t>them</a:t>
          </a:r>
          <a:r>
            <a:rPr lang="en-US" sz="1000" kern="1200" spc="30" dirty="0">
              <a:effectLst/>
              <a:latin typeface="Arial" panose="020B0604020202020204" pitchFamily="34" charset="0"/>
              <a:ea typeface="Calibri" panose="020F0502020204030204" pitchFamily="34" charset="0"/>
              <a:cs typeface="Arial" panose="020B0604020202020204" pitchFamily="34" charset="0"/>
            </a:rPr>
            <a:t> </a:t>
          </a:r>
          <a:r>
            <a:rPr lang="en-US" sz="1000" kern="1200" dirty="0">
              <a:effectLst/>
              <a:latin typeface="Arial" panose="020B0604020202020204" pitchFamily="34" charset="0"/>
              <a:ea typeface="Calibri" panose="020F0502020204030204" pitchFamily="34" charset="0"/>
              <a:cs typeface="Arial" panose="020B0604020202020204" pitchFamily="34" charset="0"/>
            </a:rPr>
            <a:t>onto</a:t>
          </a:r>
          <a:r>
            <a:rPr lang="en-US" sz="1000" kern="1200" spc="30" dirty="0">
              <a:effectLst/>
              <a:latin typeface="Arial" panose="020B0604020202020204" pitchFamily="34" charset="0"/>
              <a:ea typeface="Calibri" panose="020F0502020204030204" pitchFamily="34" charset="0"/>
              <a:cs typeface="Arial" panose="020B0604020202020204" pitchFamily="34" charset="0"/>
            </a:rPr>
            <a:t> </a:t>
          </a:r>
          <a:r>
            <a:rPr lang="en-US" sz="1000" kern="1200" dirty="0">
              <a:effectLst/>
              <a:latin typeface="Arial" panose="020B0604020202020204" pitchFamily="34" charset="0"/>
              <a:ea typeface="Calibri" panose="020F0502020204030204" pitchFamily="34" charset="0"/>
              <a:cs typeface="Arial" panose="020B0604020202020204" pitchFamily="34" charset="0"/>
            </a:rPr>
            <a:t>a</a:t>
          </a:r>
          <a:r>
            <a:rPr lang="en-US" sz="1000" kern="1200" spc="-285" dirty="0">
              <a:effectLst/>
              <a:latin typeface="Arial" panose="020B0604020202020204" pitchFamily="34" charset="0"/>
              <a:ea typeface="Calibri" panose="020F0502020204030204" pitchFamily="34" charset="0"/>
              <a:cs typeface="Arial" panose="020B0604020202020204" pitchFamily="34" charset="0"/>
            </a:rPr>
            <a:t> </a:t>
          </a:r>
          <a:r>
            <a:rPr lang="en-US" sz="1000" kern="1200" dirty="0">
              <a:effectLst/>
              <a:latin typeface="Arial" panose="020B0604020202020204" pitchFamily="34" charset="0"/>
              <a:ea typeface="Calibri" panose="020F0502020204030204" pitchFamily="34" charset="0"/>
              <a:cs typeface="Arial" panose="020B0604020202020204" pitchFamily="34" charset="0"/>
            </a:rPr>
            <a:t>dedicated</a:t>
          </a:r>
          <a:r>
            <a:rPr lang="en-US" sz="1000" kern="1200" spc="-10" dirty="0">
              <a:effectLst/>
              <a:latin typeface="Arial" panose="020B0604020202020204" pitchFamily="34" charset="0"/>
              <a:ea typeface="Calibri" panose="020F0502020204030204" pitchFamily="34" charset="0"/>
              <a:cs typeface="Arial" panose="020B0604020202020204" pitchFamily="34" charset="0"/>
            </a:rPr>
            <a:t> </a:t>
          </a:r>
          <a:r>
            <a:rPr lang="en-US" sz="1000" kern="1200" dirty="0">
              <a:effectLst/>
              <a:latin typeface="Arial" panose="020B0604020202020204" pitchFamily="34" charset="0"/>
              <a:ea typeface="Calibri" panose="020F0502020204030204" pitchFamily="34" charset="0"/>
              <a:cs typeface="Arial" panose="020B0604020202020204" pitchFamily="34" charset="0"/>
            </a:rPr>
            <a:t>website.</a:t>
          </a:r>
          <a:endParaRPr lang="en-US" sz="1000" kern="1200" dirty="0">
            <a:effectLst/>
            <a:latin typeface="Arial" panose="020B0604020202020204" pitchFamily="34" charset="0"/>
            <a:cs typeface="Arial" panose="020B0604020202020204" pitchFamily="34" charset="0"/>
          </a:endParaRPr>
        </a:p>
        <a:p>
          <a:pPr marL="0" lvl="0" indent="0" algn="l" defTabSz="444500">
            <a:lnSpc>
              <a:spcPct val="90000"/>
            </a:lnSpc>
            <a:spcBef>
              <a:spcPct val="0"/>
            </a:spcBef>
            <a:spcAft>
              <a:spcPct val="35000"/>
            </a:spcAft>
            <a:buNone/>
          </a:pPr>
          <a:endParaRPr lang="en-US" sz="1000" kern="1200" dirty="0"/>
        </a:p>
      </dsp:txBody>
      <dsp:txXfrm>
        <a:off x="65967" y="1708835"/>
        <a:ext cx="4303144" cy="1219416"/>
      </dsp:txXfrm>
    </dsp:sp>
    <dsp:sp modelId="{620451AB-F0F2-4CEC-99CC-4C3BA720084B}">
      <dsp:nvSpPr>
        <dsp:cNvPr id="0" name=""/>
        <dsp:cNvSpPr/>
      </dsp:nvSpPr>
      <dsp:spPr>
        <a:xfrm>
          <a:off x="0" y="3023018"/>
          <a:ext cx="4435078" cy="1351350"/>
        </a:xfrm>
        <a:prstGeom prst="roundRect">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en-US" sz="1000" kern="1200">
              <a:latin typeface="Arial" panose="020B0604020202020204" pitchFamily="34" charset="0"/>
              <a:cs typeface="Arial" panose="020B0604020202020204" pitchFamily="34" charset="0"/>
            </a:rPr>
            <a:t>In groups of 6, students are required to video-record their weekly meetings. Then group leader uploads the Video and Submission Form onto Google Drive via the link provided by  his/her instructor. Next, group leader turns in a copy of the S</a:t>
          </a:r>
          <a:r>
            <a:rPr lang="en-MY" sz="1000" kern="1200">
              <a:latin typeface="Arial" panose="020B0604020202020204" pitchFamily="34" charset="0"/>
              <a:cs typeface="Arial" panose="020B0604020202020204" pitchFamily="34" charset="0"/>
            </a:rPr>
            <a:t>ubmission Form via the assignment post in Putrablast before the deadline.</a:t>
          </a:r>
          <a:endParaRPr lang="en-US" sz="1000" kern="1200">
            <a:latin typeface="Arial" panose="020B0604020202020204" pitchFamily="34" charset="0"/>
            <a:cs typeface="Arial" panose="020B0604020202020204" pitchFamily="34" charset="0"/>
          </a:endParaRPr>
        </a:p>
      </dsp:txBody>
      <dsp:txXfrm>
        <a:off x="65967" y="3088985"/>
        <a:ext cx="4303144" cy="12194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744D04-452F-4641-A6CD-BDE25541483B}">
      <dsp:nvSpPr>
        <dsp:cNvPr id="0" name=""/>
        <dsp:cNvSpPr/>
      </dsp:nvSpPr>
      <dsp:spPr>
        <a:xfrm>
          <a:off x="0" y="423751"/>
          <a:ext cx="4435078" cy="1855912"/>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Check  PutraBlast. </a:t>
          </a:r>
        </a:p>
      </dsp:txBody>
      <dsp:txXfrm>
        <a:off x="90598" y="514349"/>
        <a:ext cx="4253882" cy="1674716"/>
      </dsp:txXfrm>
    </dsp:sp>
    <dsp:sp modelId="{D6B7FBB3-9889-49C0-AD72-B41A595A125B}">
      <dsp:nvSpPr>
        <dsp:cNvPr id="0" name=""/>
        <dsp:cNvSpPr/>
      </dsp:nvSpPr>
      <dsp:spPr>
        <a:xfrm>
          <a:off x="0" y="2357424"/>
          <a:ext cx="4435078" cy="1855912"/>
        </a:xfrm>
        <a:prstGeom prst="roundRect">
          <a:avLst/>
        </a:prstGeom>
        <a:gradFill rotWithShape="0">
          <a:gsLst>
            <a:gs pos="0">
              <a:schemeClr val="accent2">
                <a:hueOff val="632278"/>
                <a:satOff val="-54709"/>
                <a:lumOff val="9804"/>
                <a:alphaOff val="0"/>
                <a:tint val="98000"/>
                <a:satMod val="110000"/>
                <a:lumMod val="104000"/>
              </a:schemeClr>
            </a:gs>
            <a:gs pos="69000">
              <a:schemeClr val="accent2">
                <a:hueOff val="632278"/>
                <a:satOff val="-54709"/>
                <a:lumOff val="9804"/>
                <a:alphaOff val="0"/>
                <a:shade val="88000"/>
                <a:satMod val="130000"/>
                <a:lumMod val="92000"/>
              </a:schemeClr>
            </a:gs>
            <a:gs pos="100000">
              <a:schemeClr val="accent2">
                <a:hueOff val="632278"/>
                <a:satOff val="-54709"/>
                <a:lumOff val="9804"/>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Your instructor’s name, contact details,  welcome note and Google Drive Link are  in Putrablast.</a:t>
          </a:r>
        </a:p>
      </dsp:txBody>
      <dsp:txXfrm>
        <a:off x="90598" y="2448022"/>
        <a:ext cx="4253882" cy="16747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C28038-C5A9-4683-8876-099FEBF87ED7}">
      <dsp:nvSpPr>
        <dsp:cNvPr id="0" name=""/>
        <dsp:cNvSpPr/>
      </dsp:nvSpPr>
      <dsp:spPr>
        <a:xfrm>
          <a:off x="1684987" y="659"/>
          <a:ext cx="6739948" cy="857028"/>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0774" tIns="217685" rIns="130774" bIns="217685" numCol="1" spcCol="1270" anchor="ctr" anchorCtr="0">
          <a:noAutofit/>
        </a:bodyPr>
        <a:lstStyle/>
        <a:p>
          <a:pPr marL="0" lvl="0" indent="0" algn="l" defTabSz="711200">
            <a:lnSpc>
              <a:spcPct val="90000"/>
            </a:lnSpc>
            <a:spcBef>
              <a:spcPct val="0"/>
            </a:spcBef>
            <a:spcAft>
              <a:spcPct val="35000"/>
            </a:spcAft>
            <a:buNone/>
          </a:pPr>
          <a:r>
            <a:rPr lang="en-US" sz="1600" kern="1200" dirty="0"/>
            <a:t>print out the Timeline from the CALC website so that you know what to do and what to submit throughout the 6 weeks,</a:t>
          </a:r>
        </a:p>
      </dsp:txBody>
      <dsp:txXfrm>
        <a:off x="1684987" y="659"/>
        <a:ext cx="6739948" cy="857028"/>
      </dsp:txXfrm>
    </dsp:sp>
    <dsp:sp modelId="{3CA68DEB-2DE5-4B86-954F-C2CAD0338AA6}">
      <dsp:nvSpPr>
        <dsp:cNvPr id="0" name=""/>
        <dsp:cNvSpPr/>
      </dsp:nvSpPr>
      <dsp:spPr>
        <a:xfrm>
          <a:off x="0" y="659"/>
          <a:ext cx="1684987" cy="857028"/>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89164" tIns="84655" rIns="89164" bIns="84655" numCol="1" spcCol="1270" anchor="ctr" anchorCtr="0">
          <a:noAutofit/>
        </a:bodyPr>
        <a:lstStyle/>
        <a:p>
          <a:pPr marL="0" lvl="0" indent="0" algn="ctr" defTabSz="1111250">
            <a:lnSpc>
              <a:spcPct val="90000"/>
            </a:lnSpc>
            <a:spcBef>
              <a:spcPct val="0"/>
            </a:spcBef>
            <a:spcAft>
              <a:spcPct val="35000"/>
            </a:spcAft>
            <a:buNone/>
          </a:pPr>
          <a:r>
            <a:rPr lang="en-US" sz="2500" kern="1200"/>
            <a:t>Print out</a:t>
          </a:r>
        </a:p>
      </dsp:txBody>
      <dsp:txXfrm>
        <a:off x="0" y="659"/>
        <a:ext cx="1684987" cy="857028"/>
      </dsp:txXfrm>
    </dsp:sp>
    <dsp:sp modelId="{5D163B4E-1802-4925-B0F8-971DF77C3A29}">
      <dsp:nvSpPr>
        <dsp:cNvPr id="0" name=""/>
        <dsp:cNvSpPr/>
      </dsp:nvSpPr>
      <dsp:spPr>
        <a:xfrm>
          <a:off x="1684987" y="909109"/>
          <a:ext cx="6739948" cy="857028"/>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0774" tIns="217685" rIns="130774" bIns="217685" numCol="1" spcCol="1270" anchor="ctr" anchorCtr="0">
          <a:noAutofit/>
        </a:bodyPr>
        <a:lstStyle/>
        <a:p>
          <a:pPr marL="0" lvl="0" indent="0" algn="l" defTabSz="711200">
            <a:lnSpc>
              <a:spcPct val="90000"/>
            </a:lnSpc>
            <a:spcBef>
              <a:spcPct val="0"/>
            </a:spcBef>
            <a:spcAft>
              <a:spcPct val="35000"/>
            </a:spcAft>
            <a:buNone/>
          </a:pPr>
          <a:r>
            <a:rPr lang="en-US" sz="1600" kern="1200" dirty="0"/>
            <a:t>print out the Weekly Submission Schedule from the website to avoid missing a deadline,</a:t>
          </a:r>
        </a:p>
      </dsp:txBody>
      <dsp:txXfrm>
        <a:off x="1684987" y="909109"/>
        <a:ext cx="6739948" cy="857028"/>
      </dsp:txXfrm>
    </dsp:sp>
    <dsp:sp modelId="{4E4EE098-5B06-4C1D-A304-560756C955B3}">
      <dsp:nvSpPr>
        <dsp:cNvPr id="0" name=""/>
        <dsp:cNvSpPr/>
      </dsp:nvSpPr>
      <dsp:spPr>
        <a:xfrm>
          <a:off x="0" y="909109"/>
          <a:ext cx="1684987" cy="857028"/>
        </a:xfrm>
        <a:prstGeom prst="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89164" tIns="84655" rIns="89164" bIns="84655" numCol="1" spcCol="1270" anchor="ctr" anchorCtr="0">
          <a:noAutofit/>
        </a:bodyPr>
        <a:lstStyle/>
        <a:p>
          <a:pPr marL="0" lvl="0" indent="0" algn="ctr" defTabSz="1111250">
            <a:lnSpc>
              <a:spcPct val="90000"/>
            </a:lnSpc>
            <a:spcBef>
              <a:spcPct val="0"/>
            </a:spcBef>
            <a:spcAft>
              <a:spcPct val="35000"/>
            </a:spcAft>
            <a:buNone/>
          </a:pPr>
          <a:r>
            <a:rPr lang="en-US" sz="2500" kern="1200"/>
            <a:t>Print out</a:t>
          </a:r>
        </a:p>
      </dsp:txBody>
      <dsp:txXfrm>
        <a:off x="0" y="909109"/>
        <a:ext cx="1684987" cy="857028"/>
      </dsp:txXfrm>
    </dsp:sp>
    <dsp:sp modelId="{38285CDA-B0B4-4F1E-8B74-C4955D57CCEA}">
      <dsp:nvSpPr>
        <dsp:cNvPr id="0" name=""/>
        <dsp:cNvSpPr/>
      </dsp:nvSpPr>
      <dsp:spPr>
        <a:xfrm>
          <a:off x="1684987" y="1817560"/>
          <a:ext cx="6739948" cy="857028"/>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0774" tIns="217685" rIns="130774" bIns="217685" numCol="1" spcCol="1270" anchor="ctr" anchorCtr="0">
          <a:noAutofit/>
        </a:bodyPr>
        <a:lstStyle/>
        <a:p>
          <a:pPr marL="0" lvl="0" indent="0" algn="l" defTabSz="711200">
            <a:lnSpc>
              <a:spcPct val="90000"/>
            </a:lnSpc>
            <a:spcBef>
              <a:spcPct val="0"/>
            </a:spcBef>
            <a:spcAft>
              <a:spcPct val="35000"/>
            </a:spcAft>
            <a:buNone/>
          </a:pPr>
          <a:r>
            <a:rPr lang="en-US" sz="1600" kern="1200" dirty="0"/>
            <a:t>check out your instructor’s welcome note from </a:t>
          </a:r>
          <a:r>
            <a:rPr lang="en-US" sz="1600" kern="1200" dirty="0" err="1"/>
            <a:t>Putrablast</a:t>
          </a:r>
          <a:r>
            <a:rPr lang="en-US" sz="1600" kern="1200" dirty="0"/>
            <a:t>. If you are the group leader, check out the group’s Google Drive Link in the instructor’s welcome note and join the group Google Drive A.S.A.P using only your UPM student email. </a:t>
          </a:r>
        </a:p>
      </dsp:txBody>
      <dsp:txXfrm>
        <a:off x="1684987" y="1817560"/>
        <a:ext cx="6739948" cy="857028"/>
      </dsp:txXfrm>
    </dsp:sp>
    <dsp:sp modelId="{07372FEF-D0CE-449B-8977-D74C83B1C095}">
      <dsp:nvSpPr>
        <dsp:cNvPr id="0" name=""/>
        <dsp:cNvSpPr/>
      </dsp:nvSpPr>
      <dsp:spPr>
        <a:xfrm>
          <a:off x="0" y="1817560"/>
          <a:ext cx="1684987" cy="857028"/>
        </a:xfrm>
        <a:prstGeom prst="rect">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89164" tIns="84655" rIns="89164" bIns="84655" numCol="1" spcCol="1270" anchor="ctr" anchorCtr="0">
          <a:noAutofit/>
        </a:bodyPr>
        <a:lstStyle/>
        <a:p>
          <a:pPr marL="0" lvl="0" indent="0" algn="ctr" defTabSz="1111250">
            <a:lnSpc>
              <a:spcPct val="90000"/>
            </a:lnSpc>
            <a:spcBef>
              <a:spcPct val="0"/>
            </a:spcBef>
            <a:spcAft>
              <a:spcPct val="35000"/>
            </a:spcAft>
            <a:buNone/>
          </a:pPr>
          <a:r>
            <a:rPr lang="en-US" sz="2500" kern="1200"/>
            <a:t>Check out</a:t>
          </a:r>
        </a:p>
      </dsp:txBody>
      <dsp:txXfrm>
        <a:off x="0" y="1817560"/>
        <a:ext cx="1684987" cy="857028"/>
      </dsp:txXfrm>
    </dsp:sp>
    <dsp:sp modelId="{19F4055E-1313-4B59-9100-8984D33EEDA0}">
      <dsp:nvSpPr>
        <dsp:cNvPr id="0" name=""/>
        <dsp:cNvSpPr/>
      </dsp:nvSpPr>
      <dsp:spPr>
        <a:xfrm>
          <a:off x="1684987" y="2880323"/>
          <a:ext cx="6739948" cy="548404"/>
        </a:xfrm>
        <a:prstGeom prst="rect">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0774" tIns="217685" rIns="130774" bIns="217685" numCol="1" spcCol="1270" anchor="ctr" anchorCtr="0">
          <a:noAutofit/>
        </a:bodyPr>
        <a:lstStyle/>
        <a:p>
          <a:pPr marL="0" lvl="0" indent="0" algn="l" defTabSz="711200">
            <a:lnSpc>
              <a:spcPct val="90000"/>
            </a:lnSpc>
            <a:spcBef>
              <a:spcPct val="0"/>
            </a:spcBef>
            <a:spcAft>
              <a:spcPct val="35000"/>
            </a:spcAft>
            <a:buNone/>
          </a:pPr>
          <a:r>
            <a:rPr lang="en-US" sz="1600" kern="1200" dirty="0"/>
            <a:t>post your details (contact information, email address, etc.) in </a:t>
          </a:r>
          <a:r>
            <a:rPr lang="en-US" sz="1600" kern="1200" dirty="0" err="1"/>
            <a:t>Putrablast</a:t>
          </a:r>
          <a:r>
            <a:rPr lang="en-US" sz="1600" kern="1200" dirty="0"/>
            <a:t>, so that you can find your other group members</a:t>
          </a:r>
        </a:p>
      </dsp:txBody>
      <dsp:txXfrm>
        <a:off x="1684987" y="2880323"/>
        <a:ext cx="6739948" cy="548404"/>
      </dsp:txXfrm>
    </dsp:sp>
    <dsp:sp modelId="{E806C4D1-377B-4251-A928-B586E38BA507}">
      <dsp:nvSpPr>
        <dsp:cNvPr id="0" name=""/>
        <dsp:cNvSpPr/>
      </dsp:nvSpPr>
      <dsp:spPr>
        <a:xfrm>
          <a:off x="0" y="2726010"/>
          <a:ext cx="1684987" cy="857028"/>
        </a:xfrm>
        <a:prstGeom prst="rect">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89164" tIns="84655" rIns="89164" bIns="84655" numCol="1" spcCol="1270" anchor="ctr" anchorCtr="0">
          <a:noAutofit/>
        </a:bodyPr>
        <a:lstStyle/>
        <a:p>
          <a:pPr marL="0" lvl="0" indent="0" algn="ctr" defTabSz="1111250">
            <a:lnSpc>
              <a:spcPct val="90000"/>
            </a:lnSpc>
            <a:spcBef>
              <a:spcPct val="0"/>
            </a:spcBef>
            <a:spcAft>
              <a:spcPct val="35000"/>
            </a:spcAft>
            <a:buNone/>
          </a:pPr>
          <a:r>
            <a:rPr lang="en-US" sz="2500" kern="1200"/>
            <a:t>Post</a:t>
          </a:r>
        </a:p>
      </dsp:txBody>
      <dsp:txXfrm>
        <a:off x="0" y="2726010"/>
        <a:ext cx="1684987" cy="857028"/>
      </dsp:txXfrm>
    </dsp:sp>
    <dsp:sp modelId="{C97BF49A-BB55-42A5-8EB3-DE923AA524ED}">
      <dsp:nvSpPr>
        <dsp:cNvPr id="0" name=""/>
        <dsp:cNvSpPr/>
      </dsp:nvSpPr>
      <dsp:spPr>
        <a:xfrm>
          <a:off x="1684987" y="3634461"/>
          <a:ext cx="6739948" cy="857028"/>
        </a:xfrm>
        <a:prstGeom prst="rect">
          <a:avLst/>
        </a:prstGeom>
        <a:solidFill>
          <a:schemeClr val="accent6">
            <a:tint val="40000"/>
            <a:alpha val="90000"/>
            <a:hueOff val="0"/>
            <a:satOff val="0"/>
            <a:lumOff val="0"/>
            <a:alphaOff val="0"/>
          </a:schemeClr>
        </a:solidFill>
        <a:ln w="15875" cap="flat" cmpd="sng" algn="ctr">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0774" tIns="217685" rIns="130774" bIns="217685" numCol="1" spcCol="1270" anchor="ctr" anchorCtr="0">
          <a:noAutofit/>
        </a:bodyPr>
        <a:lstStyle/>
        <a:p>
          <a:pPr marL="0" lvl="0" indent="0" algn="l" defTabSz="711200">
            <a:lnSpc>
              <a:spcPct val="90000"/>
            </a:lnSpc>
            <a:spcBef>
              <a:spcPct val="0"/>
            </a:spcBef>
            <a:spcAft>
              <a:spcPct val="35000"/>
            </a:spcAft>
            <a:buNone/>
          </a:pPr>
          <a:r>
            <a:rPr lang="en-US" sz="1600" kern="1200" dirty="0"/>
            <a:t>contact all group members and set up the date and venue for your group meeting. </a:t>
          </a:r>
        </a:p>
      </dsp:txBody>
      <dsp:txXfrm>
        <a:off x="1684987" y="3634461"/>
        <a:ext cx="6739948" cy="857028"/>
      </dsp:txXfrm>
    </dsp:sp>
    <dsp:sp modelId="{6A20F7D2-A3DA-44E5-AA97-506AD0EE3DCF}">
      <dsp:nvSpPr>
        <dsp:cNvPr id="0" name=""/>
        <dsp:cNvSpPr/>
      </dsp:nvSpPr>
      <dsp:spPr>
        <a:xfrm>
          <a:off x="0" y="3634461"/>
          <a:ext cx="1684987" cy="857028"/>
        </a:xfrm>
        <a:prstGeom prst="rect">
          <a:avLst/>
        </a:prstGeom>
        <a:solidFill>
          <a:schemeClr val="accent6">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89164" tIns="84655" rIns="89164" bIns="84655" numCol="1" spcCol="1270" anchor="ctr" anchorCtr="0">
          <a:noAutofit/>
        </a:bodyPr>
        <a:lstStyle/>
        <a:p>
          <a:pPr marL="0" lvl="0" indent="0" algn="ctr" defTabSz="1111250">
            <a:lnSpc>
              <a:spcPct val="90000"/>
            </a:lnSpc>
            <a:spcBef>
              <a:spcPct val="0"/>
            </a:spcBef>
            <a:spcAft>
              <a:spcPct val="35000"/>
            </a:spcAft>
            <a:buNone/>
          </a:pPr>
          <a:r>
            <a:rPr lang="en-US" sz="2500" kern="1200"/>
            <a:t>Contact</a:t>
          </a:r>
        </a:p>
      </dsp:txBody>
      <dsp:txXfrm>
        <a:off x="0" y="3634461"/>
        <a:ext cx="1684987" cy="857028"/>
      </dsp:txXfrm>
    </dsp:sp>
    <dsp:sp modelId="{423E360E-C0C7-4660-8EA6-9D9E996CBDFF}">
      <dsp:nvSpPr>
        <dsp:cNvPr id="0" name=""/>
        <dsp:cNvSpPr/>
      </dsp:nvSpPr>
      <dsp:spPr>
        <a:xfrm>
          <a:off x="1684987" y="4542911"/>
          <a:ext cx="6739948" cy="857028"/>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0774" tIns="217685" rIns="130774" bIns="217685" numCol="1" spcCol="1270" anchor="ctr" anchorCtr="0">
          <a:noAutofit/>
        </a:bodyPr>
        <a:lstStyle/>
        <a:p>
          <a:pPr marL="0" lvl="0" indent="0" algn="l" defTabSz="711200">
            <a:lnSpc>
              <a:spcPct val="90000"/>
            </a:lnSpc>
            <a:spcBef>
              <a:spcPct val="0"/>
            </a:spcBef>
            <a:spcAft>
              <a:spcPct val="35000"/>
            </a:spcAft>
            <a:buNone/>
          </a:pPr>
          <a:r>
            <a:rPr lang="en-US" sz="1600" kern="1200" dirty="0"/>
            <a:t>check out your instructor's name on </a:t>
          </a:r>
          <a:r>
            <a:rPr lang="en-US" sz="1600" kern="1200" dirty="0" err="1"/>
            <a:t>Putrablast</a:t>
          </a:r>
          <a:r>
            <a:rPr lang="en-US" sz="1600" kern="1200" dirty="0"/>
            <a:t> and get your instructor’s contact details</a:t>
          </a:r>
        </a:p>
      </dsp:txBody>
      <dsp:txXfrm>
        <a:off x="1684987" y="4542911"/>
        <a:ext cx="6739948" cy="857028"/>
      </dsp:txXfrm>
    </dsp:sp>
    <dsp:sp modelId="{B8D1F0E6-7FB0-4A2E-8C73-86D32DA95236}">
      <dsp:nvSpPr>
        <dsp:cNvPr id="0" name=""/>
        <dsp:cNvSpPr/>
      </dsp:nvSpPr>
      <dsp:spPr>
        <a:xfrm>
          <a:off x="0" y="4542911"/>
          <a:ext cx="1684987" cy="857028"/>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89164" tIns="84655" rIns="89164" bIns="84655" numCol="1" spcCol="1270" anchor="ctr" anchorCtr="0">
          <a:noAutofit/>
        </a:bodyPr>
        <a:lstStyle/>
        <a:p>
          <a:pPr marL="0" lvl="0" indent="0" algn="ctr" defTabSz="1111250">
            <a:lnSpc>
              <a:spcPct val="90000"/>
            </a:lnSpc>
            <a:spcBef>
              <a:spcPct val="0"/>
            </a:spcBef>
            <a:spcAft>
              <a:spcPct val="35000"/>
            </a:spcAft>
            <a:buNone/>
          </a:pPr>
          <a:r>
            <a:rPr lang="en-US" sz="2500" kern="1200"/>
            <a:t>Check out</a:t>
          </a:r>
        </a:p>
      </dsp:txBody>
      <dsp:txXfrm>
        <a:off x="0" y="4542911"/>
        <a:ext cx="1684987" cy="85702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8A08DC-5956-44F5-A23D-727ED036741F}">
      <dsp:nvSpPr>
        <dsp:cNvPr id="0" name=""/>
        <dsp:cNvSpPr/>
      </dsp:nvSpPr>
      <dsp:spPr>
        <a:xfrm>
          <a:off x="4345" y="45630"/>
          <a:ext cx="2439772" cy="731931"/>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92796" tIns="192796" rIns="192796" bIns="192796" numCol="1" spcCol="1270" anchor="ctr" anchorCtr="0">
          <a:noAutofit/>
        </a:bodyPr>
        <a:lstStyle/>
        <a:p>
          <a:pPr marL="0" lvl="0" indent="0" algn="ctr" defTabSz="1111250">
            <a:lnSpc>
              <a:spcPct val="90000"/>
            </a:lnSpc>
            <a:spcBef>
              <a:spcPct val="0"/>
            </a:spcBef>
            <a:spcAft>
              <a:spcPct val="35000"/>
            </a:spcAft>
            <a:buNone/>
          </a:pPr>
          <a:r>
            <a:rPr lang="en-US" sz="2500" kern="1200"/>
            <a:t>Decide on</a:t>
          </a:r>
        </a:p>
      </dsp:txBody>
      <dsp:txXfrm>
        <a:off x="4345" y="45630"/>
        <a:ext cx="2439772" cy="731931"/>
      </dsp:txXfrm>
    </dsp:sp>
    <dsp:sp modelId="{0A797523-0D21-40C3-829E-887DF8379FA5}">
      <dsp:nvSpPr>
        <dsp:cNvPr id="0" name=""/>
        <dsp:cNvSpPr/>
      </dsp:nvSpPr>
      <dsp:spPr>
        <a:xfrm>
          <a:off x="4345" y="777562"/>
          <a:ext cx="2439772" cy="2902419"/>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0995" tIns="240995" rIns="240995" bIns="240995" numCol="1" spcCol="1270" anchor="t" anchorCtr="0">
          <a:noAutofit/>
        </a:bodyPr>
        <a:lstStyle/>
        <a:p>
          <a:pPr marL="0" lvl="0" indent="0" algn="l" defTabSz="800100">
            <a:lnSpc>
              <a:spcPct val="90000"/>
            </a:lnSpc>
            <a:spcBef>
              <a:spcPct val="0"/>
            </a:spcBef>
            <a:spcAft>
              <a:spcPct val="35000"/>
            </a:spcAft>
            <a:buNone/>
          </a:pPr>
          <a:r>
            <a:rPr lang="en-US" sz="1800" kern="1200"/>
            <a:t>Decide on the day, date and time of the meeting. Send your meeting invitation.</a:t>
          </a:r>
        </a:p>
      </dsp:txBody>
      <dsp:txXfrm>
        <a:off x="4345" y="777562"/>
        <a:ext cx="2439772" cy="2902419"/>
      </dsp:txXfrm>
    </dsp:sp>
    <dsp:sp modelId="{DE38743B-F0A0-4B24-B904-E621CE28C727}">
      <dsp:nvSpPr>
        <dsp:cNvPr id="0" name=""/>
        <dsp:cNvSpPr/>
      </dsp:nvSpPr>
      <dsp:spPr>
        <a:xfrm>
          <a:off x="2552013" y="45630"/>
          <a:ext cx="2439772" cy="731931"/>
        </a:xfrm>
        <a:prstGeom prst="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92796" tIns="192796" rIns="192796" bIns="192796" numCol="1" spcCol="1270" anchor="ctr" anchorCtr="0">
          <a:noAutofit/>
        </a:bodyPr>
        <a:lstStyle/>
        <a:p>
          <a:pPr marL="0" lvl="0" indent="0" algn="ctr" defTabSz="1111250">
            <a:lnSpc>
              <a:spcPct val="90000"/>
            </a:lnSpc>
            <a:spcBef>
              <a:spcPct val="0"/>
            </a:spcBef>
            <a:spcAft>
              <a:spcPct val="35000"/>
            </a:spcAft>
            <a:buNone/>
          </a:pPr>
          <a:r>
            <a:rPr lang="en-US" sz="2500" kern="1200"/>
            <a:t>Join</a:t>
          </a:r>
        </a:p>
      </dsp:txBody>
      <dsp:txXfrm>
        <a:off x="2552013" y="45630"/>
        <a:ext cx="2439772" cy="731931"/>
      </dsp:txXfrm>
    </dsp:sp>
    <dsp:sp modelId="{E7C90092-D0D4-40CE-BF82-017041E47376}">
      <dsp:nvSpPr>
        <dsp:cNvPr id="0" name=""/>
        <dsp:cNvSpPr/>
      </dsp:nvSpPr>
      <dsp:spPr>
        <a:xfrm>
          <a:off x="2552013" y="777562"/>
          <a:ext cx="2439772" cy="2902419"/>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0995" tIns="240995" rIns="240995" bIns="240995" numCol="1" spcCol="1270" anchor="t" anchorCtr="0">
          <a:noAutofit/>
        </a:bodyPr>
        <a:lstStyle/>
        <a:p>
          <a:pPr marL="0" lvl="0" indent="0" algn="l" defTabSz="800100">
            <a:lnSpc>
              <a:spcPct val="90000"/>
            </a:lnSpc>
            <a:spcBef>
              <a:spcPct val="0"/>
            </a:spcBef>
            <a:spcAft>
              <a:spcPct val="35000"/>
            </a:spcAft>
            <a:buNone/>
          </a:pPr>
          <a:r>
            <a:rPr lang="en-US" sz="1800" kern="1200" dirty="0"/>
            <a:t>Join the meeting using your full names as stated in the SMP. (e.g., Names such as iPhone, Huawei etc. and nicknames are not acceptable).</a:t>
          </a:r>
        </a:p>
      </dsp:txBody>
      <dsp:txXfrm>
        <a:off x="2552013" y="777562"/>
        <a:ext cx="2439772" cy="2902419"/>
      </dsp:txXfrm>
    </dsp:sp>
    <dsp:sp modelId="{3274F75F-AE62-419D-AFD0-66BE9732B940}">
      <dsp:nvSpPr>
        <dsp:cNvPr id="0" name=""/>
        <dsp:cNvSpPr/>
      </dsp:nvSpPr>
      <dsp:spPr>
        <a:xfrm>
          <a:off x="5099681" y="45630"/>
          <a:ext cx="2439772" cy="731931"/>
        </a:xfrm>
        <a:prstGeom prst="rect">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92796" tIns="192796" rIns="192796" bIns="192796" numCol="1" spcCol="1270" anchor="ctr" anchorCtr="0">
          <a:noAutofit/>
        </a:bodyPr>
        <a:lstStyle/>
        <a:p>
          <a:pPr marL="0" lvl="0" indent="0" algn="ctr" defTabSz="1111250">
            <a:lnSpc>
              <a:spcPct val="90000"/>
            </a:lnSpc>
            <a:spcBef>
              <a:spcPct val="0"/>
            </a:spcBef>
            <a:spcAft>
              <a:spcPct val="35000"/>
            </a:spcAft>
            <a:buNone/>
          </a:pPr>
          <a:r>
            <a:rPr lang="en-US" sz="2500" kern="1200"/>
            <a:t>Turn on</a:t>
          </a:r>
        </a:p>
      </dsp:txBody>
      <dsp:txXfrm>
        <a:off x="5099681" y="45630"/>
        <a:ext cx="2439772" cy="731931"/>
      </dsp:txXfrm>
    </dsp:sp>
    <dsp:sp modelId="{A3DF22A9-C530-45CB-9836-60A11AB018DB}">
      <dsp:nvSpPr>
        <dsp:cNvPr id="0" name=""/>
        <dsp:cNvSpPr/>
      </dsp:nvSpPr>
      <dsp:spPr>
        <a:xfrm>
          <a:off x="5099681" y="777562"/>
          <a:ext cx="2439772" cy="2902419"/>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0995" tIns="240995" rIns="240995" bIns="240995" numCol="1" spcCol="1270" anchor="t" anchorCtr="0">
          <a:noAutofit/>
        </a:bodyPr>
        <a:lstStyle/>
        <a:p>
          <a:pPr marL="0" lvl="0" indent="0" algn="l" defTabSz="800100">
            <a:lnSpc>
              <a:spcPct val="90000"/>
            </a:lnSpc>
            <a:spcBef>
              <a:spcPct val="0"/>
            </a:spcBef>
            <a:spcAft>
              <a:spcPct val="35000"/>
            </a:spcAft>
            <a:buNone/>
          </a:pPr>
          <a:r>
            <a:rPr lang="en-US" sz="1800" kern="1200"/>
            <a:t>Turn on your face cam, and you must be visible throughout the meeting as proof of attendance. Refer to your instructors if you do not have the ability to do so.</a:t>
          </a:r>
        </a:p>
      </dsp:txBody>
      <dsp:txXfrm>
        <a:off x="5099681" y="777562"/>
        <a:ext cx="2439772" cy="290241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100B73-217A-46B8-AF67-2E8F49029376}">
      <dsp:nvSpPr>
        <dsp:cNvPr id="0" name=""/>
        <dsp:cNvSpPr/>
      </dsp:nvSpPr>
      <dsp:spPr>
        <a:xfrm>
          <a:off x="-107495" y="10746"/>
          <a:ext cx="5223223" cy="120061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FE57E0-E35B-4E6D-AC3F-4A472E9FEBD2}">
      <dsp:nvSpPr>
        <dsp:cNvPr id="0" name=""/>
        <dsp:cNvSpPr/>
      </dsp:nvSpPr>
      <dsp:spPr>
        <a:xfrm>
          <a:off x="255689" y="280883"/>
          <a:ext cx="660336" cy="66033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B6B9982-A0A2-4A4C-98D0-B0765B3C7419}">
      <dsp:nvSpPr>
        <dsp:cNvPr id="0" name=""/>
        <dsp:cNvSpPr/>
      </dsp:nvSpPr>
      <dsp:spPr>
        <a:xfrm>
          <a:off x="1188714" y="10746"/>
          <a:ext cx="4014798" cy="1200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65" tIns="127065" rIns="127065" bIns="127065" numCol="1" spcCol="1270" anchor="ctr" anchorCtr="0">
          <a:noAutofit/>
        </a:bodyPr>
        <a:lstStyle/>
        <a:p>
          <a:pPr marL="0" lvl="0" indent="0" algn="l" defTabSz="711200">
            <a:lnSpc>
              <a:spcPct val="90000"/>
            </a:lnSpc>
            <a:spcBef>
              <a:spcPct val="0"/>
            </a:spcBef>
            <a:spcAft>
              <a:spcPct val="35000"/>
            </a:spcAft>
            <a:buNone/>
          </a:pPr>
          <a:r>
            <a:rPr lang="en-US" sz="1600" kern="1200" dirty="0"/>
            <a:t>12-15 minutes long.</a:t>
          </a:r>
        </a:p>
      </dsp:txBody>
      <dsp:txXfrm>
        <a:off x="1188714" y="10746"/>
        <a:ext cx="4014798" cy="1200611"/>
      </dsp:txXfrm>
    </dsp:sp>
    <dsp:sp modelId="{5D9E957D-5FD8-4075-AE09-81EA84F56818}">
      <dsp:nvSpPr>
        <dsp:cNvPr id="0" name=""/>
        <dsp:cNvSpPr/>
      </dsp:nvSpPr>
      <dsp:spPr>
        <a:xfrm>
          <a:off x="-107495" y="1511510"/>
          <a:ext cx="5223223" cy="120061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02298F-962E-4CB4-BC1D-8CBD1E75F03E}">
      <dsp:nvSpPr>
        <dsp:cNvPr id="0" name=""/>
        <dsp:cNvSpPr/>
      </dsp:nvSpPr>
      <dsp:spPr>
        <a:xfrm>
          <a:off x="255689" y="1781648"/>
          <a:ext cx="660336" cy="66033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74D30A6-6F2D-402A-90BC-A34C464C3C67}">
      <dsp:nvSpPr>
        <dsp:cNvPr id="0" name=""/>
        <dsp:cNvSpPr/>
      </dsp:nvSpPr>
      <dsp:spPr>
        <a:xfrm>
          <a:off x="1116753" y="1511510"/>
          <a:ext cx="4158719" cy="1200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65" tIns="127065" rIns="127065" bIns="127065" numCol="1" spcCol="1270" anchor="ctr" anchorCtr="0">
          <a:noAutofit/>
        </a:bodyPr>
        <a:lstStyle/>
        <a:p>
          <a:pPr marL="0" lvl="0" indent="0" algn="l" defTabSz="711200">
            <a:lnSpc>
              <a:spcPct val="90000"/>
            </a:lnSpc>
            <a:spcBef>
              <a:spcPct val="0"/>
            </a:spcBef>
            <a:spcAft>
              <a:spcPct val="35000"/>
            </a:spcAft>
            <a:buNone/>
          </a:pPr>
          <a:r>
            <a:rPr lang="en-US" sz="1600" kern="1200" dirty="0"/>
            <a:t>Submitted on a weekly basis before the deadline (please refer to </a:t>
          </a:r>
          <a:r>
            <a:rPr lang="en-US" sz="1600" b="1" i="1" kern="1200" dirty="0"/>
            <a:t>Weekly Submission Schedule</a:t>
          </a:r>
          <a:r>
            <a:rPr lang="en-US" sz="1600" i="1" kern="1200" dirty="0"/>
            <a:t> - </a:t>
          </a:r>
          <a:r>
            <a:rPr lang="en-US" sz="1600" b="1" i="1" kern="1200" dirty="0"/>
            <a:t>Student copy</a:t>
          </a:r>
          <a:r>
            <a:rPr lang="en-US" sz="1600" kern="1200" dirty="0"/>
            <a:t>).</a:t>
          </a:r>
        </a:p>
      </dsp:txBody>
      <dsp:txXfrm>
        <a:off x="1116753" y="1511510"/>
        <a:ext cx="4158719" cy="1200611"/>
      </dsp:txXfrm>
    </dsp:sp>
    <dsp:sp modelId="{EE0499A4-5FAC-469A-946B-4E775F7D0F4B}">
      <dsp:nvSpPr>
        <dsp:cNvPr id="0" name=""/>
        <dsp:cNvSpPr/>
      </dsp:nvSpPr>
      <dsp:spPr>
        <a:xfrm>
          <a:off x="-107495" y="3012274"/>
          <a:ext cx="5223223" cy="120061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BB14D3-D523-40E0-A06B-4AFB53DD1790}">
      <dsp:nvSpPr>
        <dsp:cNvPr id="0" name=""/>
        <dsp:cNvSpPr/>
      </dsp:nvSpPr>
      <dsp:spPr>
        <a:xfrm>
          <a:off x="255689" y="3282412"/>
          <a:ext cx="660336" cy="66033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FDAD673-F708-4BBD-8DA6-B4084E1800E5}">
      <dsp:nvSpPr>
        <dsp:cNvPr id="0" name=""/>
        <dsp:cNvSpPr/>
      </dsp:nvSpPr>
      <dsp:spPr>
        <a:xfrm>
          <a:off x="1061508" y="3012274"/>
          <a:ext cx="4269209" cy="1200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65" tIns="127065" rIns="127065" bIns="127065" numCol="1" spcCol="1270" anchor="ctr" anchorCtr="0">
          <a:noAutofit/>
        </a:bodyPr>
        <a:lstStyle/>
        <a:p>
          <a:pPr marL="0" lvl="0" indent="0" algn="l" defTabSz="711200">
            <a:lnSpc>
              <a:spcPct val="90000"/>
            </a:lnSpc>
            <a:spcBef>
              <a:spcPct val="0"/>
            </a:spcBef>
            <a:spcAft>
              <a:spcPct val="35000"/>
            </a:spcAft>
            <a:buNone/>
          </a:pPr>
          <a:r>
            <a:rPr lang="en-US" sz="1600" kern="1200" dirty="0"/>
            <a:t>IMPORTANT NOTE: The video must feature all group members</a:t>
          </a:r>
          <a:r>
            <a:rPr lang="en-MY" sz="1600" kern="1200" dirty="0"/>
            <a:t> participating actively and </a:t>
          </a:r>
          <a:r>
            <a:rPr lang="en-US" sz="1600" kern="1200" dirty="0"/>
            <a:t>speaking for at least 2 minutes.</a:t>
          </a:r>
        </a:p>
      </dsp:txBody>
      <dsp:txXfrm>
        <a:off x="1061508" y="3012274"/>
        <a:ext cx="4269209" cy="1200611"/>
      </dsp:txXfrm>
    </dsp:sp>
    <dsp:sp modelId="{53E02234-6C18-4CF9-9BEE-E4CA6C698E66}">
      <dsp:nvSpPr>
        <dsp:cNvPr id="0" name=""/>
        <dsp:cNvSpPr/>
      </dsp:nvSpPr>
      <dsp:spPr>
        <a:xfrm>
          <a:off x="-107495" y="4513039"/>
          <a:ext cx="5223223" cy="1200611"/>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1ACCD4-7C13-46BE-B84E-E9DEDA864A37}">
      <dsp:nvSpPr>
        <dsp:cNvPr id="0" name=""/>
        <dsp:cNvSpPr/>
      </dsp:nvSpPr>
      <dsp:spPr>
        <a:xfrm>
          <a:off x="255689" y="4783176"/>
          <a:ext cx="660336" cy="66033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9CE2FDA-42F6-476E-AD25-7CA8B07A1A7A}">
      <dsp:nvSpPr>
        <dsp:cNvPr id="0" name=""/>
        <dsp:cNvSpPr/>
      </dsp:nvSpPr>
      <dsp:spPr>
        <a:xfrm>
          <a:off x="1116753" y="4513039"/>
          <a:ext cx="4158719" cy="1200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65" tIns="127065" rIns="127065" bIns="127065" numCol="1" spcCol="1270" anchor="ctr" anchorCtr="0">
          <a:noAutofit/>
        </a:bodyPr>
        <a:lstStyle/>
        <a:p>
          <a:pPr marL="0" lvl="0" indent="0" algn="l" defTabSz="755650">
            <a:lnSpc>
              <a:spcPct val="90000"/>
            </a:lnSpc>
            <a:spcBef>
              <a:spcPct val="0"/>
            </a:spcBef>
            <a:spcAft>
              <a:spcPct val="35000"/>
            </a:spcAft>
            <a:buNone/>
          </a:pPr>
          <a:r>
            <a:rPr lang="en-US" sz="1700" kern="1200" dirty="0"/>
            <a:t>Since LAX is conducted virtually, you need to ensure everyone’s face appears on the screen throughout the discussion session.</a:t>
          </a:r>
        </a:p>
      </dsp:txBody>
      <dsp:txXfrm>
        <a:off x="1116753" y="4513039"/>
        <a:ext cx="4158719" cy="12006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C90196-8E42-43FB-A6AF-DCC58A73ACFA}">
      <dsp:nvSpPr>
        <dsp:cNvPr id="0" name=""/>
        <dsp:cNvSpPr/>
      </dsp:nvSpPr>
      <dsp:spPr>
        <a:xfrm>
          <a:off x="832321" y="693"/>
          <a:ext cx="817066" cy="81706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52549A-746C-4DF8-9D1C-CB309A412281}">
      <dsp:nvSpPr>
        <dsp:cNvPr id="0" name=""/>
        <dsp:cNvSpPr/>
      </dsp:nvSpPr>
      <dsp:spPr>
        <a:xfrm>
          <a:off x="1006450" y="174822"/>
          <a:ext cx="468808" cy="46880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929C24B-57AF-4EE5-9F3C-D2113B1F2E0E}">
      <dsp:nvSpPr>
        <dsp:cNvPr id="0" name=""/>
        <dsp:cNvSpPr/>
      </dsp:nvSpPr>
      <dsp:spPr>
        <a:xfrm>
          <a:off x="571127" y="1072256"/>
          <a:ext cx="1339453" cy="6194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indent="0" algn="ctr">
            <a:lnSpc>
              <a:spcPct val="100000"/>
            </a:lnSpc>
            <a:buNone/>
            <a:defRPr cap="all"/>
          </a:pPr>
          <a:r>
            <a:rPr lang="en-US" sz="1100" kern="1200"/>
            <a:t>state the discussion session no, e.g. “</a:t>
          </a:r>
          <a:r>
            <a:rPr lang="en-US" sz="1100" i="1" kern="1200"/>
            <a:t>Today, we are recording group discussion 1</a:t>
          </a:r>
          <a:r>
            <a:rPr lang="en-US" sz="1100" kern="1200"/>
            <a:t>”</a:t>
          </a:r>
        </a:p>
        <a:p>
          <a:pPr marL="0" lvl="0" indent="0" algn="ctr" defTabSz="622300">
            <a:spcBef>
              <a:spcPct val="0"/>
            </a:spcBef>
            <a:spcAft>
              <a:spcPct val="35000"/>
            </a:spcAft>
            <a:buNone/>
          </a:pPr>
          <a:endParaRPr lang="en-US" sz="1100" kern="1200"/>
        </a:p>
      </dsp:txBody>
      <dsp:txXfrm>
        <a:off x="571127" y="1072256"/>
        <a:ext cx="1339453" cy="619497"/>
      </dsp:txXfrm>
    </dsp:sp>
    <dsp:sp modelId="{9B276360-6585-482F-BD30-AEB5AFFE9E24}">
      <dsp:nvSpPr>
        <dsp:cNvPr id="0" name=""/>
        <dsp:cNvSpPr/>
      </dsp:nvSpPr>
      <dsp:spPr>
        <a:xfrm>
          <a:off x="2406178" y="693"/>
          <a:ext cx="817066" cy="817066"/>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842F50-ACEB-4147-B4C8-12CD5AB104D5}">
      <dsp:nvSpPr>
        <dsp:cNvPr id="0" name=""/>
        <dsp:cNvSpPr/>
      </dsp:nvSpPr>
      <dsp:spPr>
        <a:xfrm>
          <a:off x="2580307" y="174822"/>
          <a:ext cx="468808" cy="46880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B9E46A3-2AF8-49B5-9E27-2A2E5D2DB30F}">
      <dsp:nvSpPr>
        <dsp:cNvPr id="0" name=""/>
        <dsp:cNvSpPr/>
      </dsp:nvSpPr>
      <dsp:spPr>
        <a:xfrm>
          <a:off x="2144985" y="1072256"/>
          <a:ext cx="1339453" cy="6194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introduce yourself at the beginning of each video,</a:t>
          </a:r>
        </a:p>
      </dsp:txBody>
      <dsp:txXfrm>
        <a:off x="2144985" y="1072256"/>
        <a:ext cx="1339453" cy="619497"/>
      </dsp:txXfrm>
    </dsp:sp>
    <dsp:sp modelId="{58A00C9F-17B5-4536-BBF4-129A1FAFBFE6}">
      <dsp:nvSpPr>
        <dsp:cNvPr id="0" name=""/>
        <dsp:cNvSpPr/>
      </dsp:nvSpPr>
      <dsp:spPr>
        <a:xfrm>
          <a:off x="3980036" y="693"/>
          <a:ext cx="817066" cy="817066"/>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962C33-7745-4115-A6BE-67083FEE9CA8}">
      <dsp:nvSpPr>
        <dsp:cNvPr id="0" name=""/>
        <dsp:cNvSpPr/>
      </dsp:nvSpPr>
      <dsp:spPr>
        <a:xfrm>
          <a:off x="4154164" y="174822"/>
          <a:ext cx="468808" cy="46880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5C89026-8C63-4F11-9140-737722B2DAD0}">
      <dsp:nvSpPr>
        <dsp:cNvPr id="0" name=""/>
        <dsp:cNvSpPr/>
      </dsp:nvSpPr>
      <dsp:spPr>
        <a:xfrm>
          <a:off x="3718842" y="1072256"/>
          <a:ext cx="1339453" cy="6194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state the name(s) of any group members who is/are absent</a:t>
          </a:r>
        </a:p>
      </dsp:txBody>
      <dsp:txXfrm>
        <a:off x="3718842" y="1072256"/>
        <a:ext cx="1339453" cy="619497"/>
      </dsp:txXfrm>
    </dsp:sp>
    <dsp:sp modelId="{AD1D9539-D104-400E-8595-C5319E71B4B5}">
      <dsp:nvSpPr>
        <dsp:cNvPr id="0" name=""/>
        <dsp:cNvSpPr/>
      </dsp:nvSpPr>
      <dsp:spPr>
        <a:xfrm>
          <a:off x="5553893" y="693"/>
          <a:ext cx="817066" cy="817066"/>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AA65D9-6808-4BC5-B0FC-93B43CF82BCB}">
      <dsp:nvSpPr>
        <dsp:cNvPr id="0" name=""/>
        <dsp:cNvSpPr/>
      </dsp:nvSpPr>
      <dsp:spPr>
        <a:xfrm>
          <a:off x="5728022" y="174822"/>
          <a:ext cx="468808" cy="46880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3FE8ABC-3E99-4A9D-B1EA-2E85D4C954C1}">
      <dsp:nvSpPr>
        <dsp:cNvPr id="0" name=""/>
        <dsp:cNvSpPr/>
      </dsp:nvSpPr>
      <dsp:spPr>
        <a:xfrm>
          <a:off x="5292700" y="1072256"/>
          <a:ext cx="1339453" cy="6194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speak clearly and loudly</a:t>
          </a:r>
        </a:p>
      </dsp:txBody>
      <dsp:txXfrm>
        <a:off x="5292700" y="1072256"/>
        <a:ext cx="1339453" cy="619497"/>
      </dsp:txXfrm>
    </dsp:sp>
    <dsp:sp modelId="{E9AA6ABF-DA34-4453-9764-DA381B9CAB50}">
      <dsp:nvSpPr>
        <dsp:cNvPr id="0" name=""/>
        <dsp:cNvSpPr/>
      </dsp:nvSpPr>
      <dsp:spPr>
        <a:xfrm>
          <a:off x="1619249" y="2026616"/>
          <a:ext cx="817066" cy="817066"/>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B9DE4CB-7065-4E4A-84FF-904A824446EB}">
      <dsp:nvSpPr>
        <dsp:cNvPr id="0" name=""/>
        <dsp:cNvSpPr/>
      </dsp:nvSpPr>
      <dsp:spPr>
        <a:xfrm>
          <a:off x="1793378" y="2200745"/>
          <a:ext cx="468808" cy="46880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BDFE618-8F5F-40DC-A804-6A6EECACC06F}">
      <dsp:nvSpPr>
        <dsp:cNvPr id="0" name=""/>
        <dsp:cNvSpPr/>
      </dsp:nvSpPr>
      <dsp:spPr>
        <a:xfrm>
          <a:off x="1358056" y="3098179"/>
          <a:ext cx="1339453" cy="6194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ensure there is no background noise that may affect the clarity of your voice</a:t>
          </a:r>
        </a:p>
      </dsp:txBody>
      <dsp:txXfrm>
        <a:off x="1358056" y="3098179"/>
        <a:ext cx="1339453" cy="619497"/>
      </dsp:txXfrm>
    </dsp:sp>
    <dsp:sp modelId="{11EEE4D9-364A-4D75-A54C-00B305C58A3F}">
      <dsp:nvSpPr>
        <dsp:cNvPr id="0" name=""/>
        <dsp:cNvSpPr/>
      </dsp:nvSpPr>
      <dsp:spPr>
        <a:xfrm>
          <a:off x="3193107" y="2026616"/>
          <a:ext cx="817066" cy="81706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DAB01A-67AA-4874-9FA5-D117AF4A06D3}">
      <dsp:nvSpPr>
        <dsp:cNvPr id="0" name=""/>
        <dsp:cNvSpPr/>
      </dsp:nvSpPr>
      <dsp:spPr>
        <a:xfrm>
          <a:off x="3367236" y="2200745"/>
          <a:ext cx="468808" cy="468808"/>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4AC4DEC-2C8A-42A7-A2DF-C6B8AD435916}">
      <dsp:nvSpPr>
        <dsp:cNvPr id="0" name=""/>
        <dsp:cNvSpPr/>
      </dsp:nvSpPr>
      <dsp:spPr>
        <a:xfrm>
          <a:off x="2931913" y="3098179"/>
          <a:ext cx="1339453" cy="6194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take part actively</a:t>
          </a:r>
        </a:p>
      </dsp:txBody>
      <dsp:txXfrm>
        <a:off x="2931913" y="3098179"/>
        <a:ext cx="1339453" cy="619497"/>
      </dsp:txXfrm>
    </dsp:sp>
    <dsp:sp modelId="{6730C0A5-A593-4EE3-AC9C-9CF8A054C4F7}">
      <dsp:nvSpPr>
        <dsp:cNvPr id="0" name=""/>
        <dsp:cNvSpPr/>
      </dsp:nvSpPr>
      <dsp:spPr>
        <a:xfrm>
          <a:off x="4766964" y="2026616"/>
          <a:ext cx="817066" cy="817066"/>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BAEA35-0CBF-4831-A7A2-C1EAE8686E17}">
      <dsp:nvSpPr>
        <dsp:cNvPr id="0" name=""/>
        <dsp:cNvSpPr/>
      </dsp:nvSpPr>
      <dsp:spPr>
        <a:xfrm>
          <a:off x="4941093" y="2200745"/>
          <a:ext cx="468808" cy="468808"/>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7152453-45DA-404D-88D4-DBCF67FE5078}">
      <dsp:nvSpPr>
        <dsp:cNvPr id="0" name=""/>
        <dsp:cNvSpPr/>
      </dsp:nvSpPr>
      <dsp:spPr>
        <a:xfrm>
          <a:off x="4505771" y="3098179"/>
          <a:ext cx="1339453" cy="6194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dirty="0"/>
            <a:t>keep to the time-frame set for each video session</a:t>
          </a:r>
        </a:p>
      </dsp:txBody>
      <dsp:txXfrm>
        <a:off x="4505771" y="3098179"/>
        <a:ext cx="1339453" cy="61949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E30C02-80A3-4C08-B0CE-88A39A4A850C}">
      <dsp:nvSpPr>
        <dsp:cNvPr id="0" name=""/>
        <dsp:cNvSpPr/>
      </dsp:nvSpPr>
      <dsp:spPr>
        <a:xfrm>
          <a:off x="2725" y="572138"/>
          <a:ext cx="2537928" cy="761378"/>
        </a:xfrm>
        <a:prstGeom prst="chevron">
          <a:avLst>
            <a:gd name="adj" fmla="val 30000"/>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94009" tIns="94009" rIns="94009" bIns="94009" numCol="1" spcCol="1270" anchor="ctr" anchorCtr="0">
          <a:noAutofit/>
        </a:bodyPr>
        <a:lstStyle/>
        <a:p>
          <a:pPr marL="0" lvl="0" indent="0" algn="ctr" defTabSz="1244600">
            <a:lnSpc>
              <a:spcPct val="90000"/>
            </a:lnSpc>
            <a:spcBef>
              <a:spcPct val="0"/>
            </a:spcBef>
            <a:spcAft>
              <a:spcPct val="35000"/>
            </a:spcAft>
            <a:buNone/>
          </a:pPr>
          <a:r>
            <a:rPr lang="en-US" sz="2800" kern="1200"/>
            <a:t>Upload</a:t>
          </a:r>
        </a:p>
      </dsp:txBody>
      <dsp:txXfrm>
        <a:off x="231138" y="572138"/>
        <a:ext cx="2081102" cy="761378"/>
      </dsp:txXfrm>
    </dsp:sp>
    <dsp:sp modelId="{AD272704-28E9-4970-81EF-3B11426E4E3D}">
      <dsp:nvSpPr>
        <dsp:cNvPr id="0" name=""/>
        <dsp:cNvSpPr/>
      </dsp:nvSpPr>
      <dsp:spPr>
        <a:xfrm>
          <a:off x="2725" y="1333517"/>
          <a:ext cx="2309515" cy="2918879"/>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503" tIns="182503" rIns="182503" bIns="365006" numCol="1" spcCol="1270" anchor="t" anchorCtr="0">
          <a:noAutofit/>
        </a:bodyPr>
        <a:lstStyle/>
        <a:p>
          <a:pPr marL="0" lvl="0" indent="0" algn="l" defTabSz="711200">
            <a:lnSpc>
              <a:spcPct val="90000"/>
            </a:lnSpc>
            <a:spcBef>
              <a:spcPct val="0"/>
            </a:spcBef>
            <a:spcAft>
              <a:spcPct val="35000"/>
            </a:spcAft>
            <a:buNone/>
          </a:pPr>
          <a:r>
            <a:rPr lang="en-US" sz="1600" kern="1200" dirty="0"/>
            <a:t>upload the group discussion video and submission form onto Google Drive via the submission link given by his/her instructor. </a:t>
          </a:r>
        </a:p>
      </dsp:txBody>
      <dsp:txXfrm>
        <a:off x="2725" y="1333517"/>
        <a:ext cx="2309515" cy="2918879"/>
      </dsp:txXfrm>
    </dsp:sp>
    <dsp:sp modelId="{72DBD977-36F4-47C1-BE24-1C67F48D4C79}">
      <dsp:nvSpPr>
        <dsp:cNvPr id="0" name=""/>
        <dsp:cNvSpPr/>
      </dsp:nvSpPr>
      <dsp:spPr>
        <a:xfrm>
          <a:off x="2502935" y="572138"/>
          <a:ext cx="2537928" cy="761378"/>
        </a:xfrm>
        <a:prstGeom prst="chevron">
          <a:avLst>
            <a:gd name="adj" fmla="val 30000"/>
          </a:avLst>
        </a:prstGeom>
        <a:solidFill>
          <a:schemeClr val="accent2">
            <a:hueOff val="316139"/>
            <a:satOff val="-27354"/>
            <a:lumOff val="4902"/>
            <a:alphaOff val="0"/>
          </a:schemeClr>
        </a:solidFill>
        <a:ln w="15875" cap="flat" cmpd="sng" algn="ctr">
          <a:solidFill>
            <a:schemeClr val="accent2">
              <a:hueOff val="316139"/>
              <a:satOff val="-27354"/>
              <a:lumOff val="4902"/>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94009" tIns="94009" rIns="94009" bIns="94009" numCol="1" spcCol="1270" anchor="ctr" anchorCtr="0">
          <a:noAutofit/>
        </a:bodyPr>
        <a:lstStyle/>
        <a:p>
          <a:pPr marL="0" lvl="0" indent="0" algn="ctr" defTabSz="1244600">
            <a:lnSpc>
              <a:spcPct val="90000"/>
            </a:lnSpc>
            <a:spcBef>
              <a:spcPct val="0"/>
            </a:spcBef>
            <a:spcAft>
              <a:spcPct val="35000"/>
            </a:spcAft>
            <a:buNone/>
          </a:pPr>
          <a:r>
            <a:rPr lang="en-US" sz="2800" kern="1200"/>
            <a:t>Ask</a:t>
          </a:r>
        </a:p>
      </dsp:txBody>
      <dsp:txXfrm>
        <a:off x="2731348" y="572138"/>
        <a:ext cx="2081102" cy="761378"/>
      </dsp:txXfrm>
    </dsp:sp>
    <dsp:sp modelId="{330E12B7-D045-48E3-9084-8299FCD78B87}">
      <dsp:nvSpPr>
        <dsp:cNvPr id="0" name=""/>
        <dsp:cNvSpPr/>
      </dsp:nvSpPr>
      <dsp:spPr>
        <a:xfrm>
          <a:off x="2502935" y="1333517"/>
          <a:ext cx="2309515" cy="2918879"/>
        </a:xfrm>
        <a:prstGeom prst="rect">
          <a:avLst/>
        </a:prstGeom>
        <a:solidFill>
          <a:schemeClr val="accent2">
            <a:tint val="40000"/>
            <a:alpha val="90000"/>
            <a:hueOff val="483083"/>
            <a:satOff val="-26533"/>
            <a:lumOff val="404"/>
            <a:alphaOff val="0"/>
          </a:schemeClr>
        </a:solidFill>
        <a:ln w="15875" cap="flat" cmpd="sng" algn="ctr">
          <a:solidFill>
            <a:schemeClr val="accent2">
              <a:tint val="40000"/>
              <a:alpha val="90000"/>
              <a:hueOff val="483083"/>
              <a:satOff val="-26533"/>
              <a:lumOff val="40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503" tIns="182503" rIns="182503" bIns="365006" numCol="1" spcCol="1270" anchor="t" anchorCtr="0">
          <a:noAutofit/>
        </a:bodyPr>
        <a:lstStyle/>
        <a:p>
          <a:pPr marL="0" lvl="0" indent="0" algn="l" defTabSz="711200">
            <a:lnSpc>
              <a:spcPct val="90000"/>
            </a:lnSpc>
            <a:spcBef>
              <a:spcPct val="0"/>
            </a:spcBef>
            <a:spcAft>
              <a:spcPct val="35000"/>
            </a:spcAft>
            <a:buNone/>
          </a:pPr>
          <a:r>
            <a:rPr lang="en-US" sz="1600" kern="1200" dirty="0"/>
            <a:t>ask for google drive access from your  Google Drive Manager and use only UPM student email to do this. </a:t>
          </a:r>
          <a:r>
            <a:rPr lang="en-US" sz="1600" b="1" kern="1200" dirty="0">
              <a:solidFill>
                <a:srgbClr val="FF0000"/>
              </a:solidFill>
            </a:rPr>
            <a:t>(Latest before Semester Break) </a:t>
          </a:r>
          <a:r>
            <a:rPr lang="en-US" sz="1600" kern="1200" dirty="0"/>
            <a:t>After that AC will not entertain any student request)</a:t>
          </a:r>
        </a:p>
      </dsp:txBody>
      <dsp:txXfrm>
        <a:off x="2502935" y="1333517"/>
        <a:ext cx="2309515" cy="2918879"/>
      </dsp:txXfrm>
    </dsp:sp>
    <dsp:sp modelId="{BED59E88-3304-4300-9F5E-2ABA4B6C8D87}">
      <dsp:nvSpPr>
        <dsp:cNvPr id="0" name=""/>
        <dsp:cNvSpPr/>
      </dsp:nvSpPr>
      <dsp:spPr>
        <a:xfrm>
          <a:off x="5003145" y="572138"/>
          <a:ext cx="2537928" cy="761378"/>
        </a:xfrm>
        <a:prstGeom prst="chevron">
          <a:avLst>
            <a:gd name="adj" fmla="val 30000"/>
          </a:avLst>
        </a:prstGeom>
        <a:solidFill>
          <a:schemeClr val="accent2">
            <a:hueOff val="632278"/>
            <a:satOff val="-54709"/>
            <a:lumOff val="9804"/>
            <a:alphaOff val="0"/>
          </a:schemeClr>
        </a:solidFill>
        <a:ln w="15875" cap="flat" cmpd="sng" algn="ctr">
          <a:solidFill>
            <a:schemeClr val="accent2">
              <a:hueOff val="632278"/>
              <a:satOff val="-54709"/>
              <a:lumOff val="9804"/>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94009" tIns="94009" rIns="94009" bIns="94009" numCol="1" spcCol="1270" anchor="ctr" anchorCtr="0">
          <a:noAutofit/>
        </a:bodyPr>
        <a:lstStyle/>
        <a:p>
          <a:pPr marL="0" lvl="0" indent="0" algn="ctr" defTabSz="1244600">
            <a:lnSpc>
              <a:spcPct val="90000"/>
            </a:lnSpc>
            <a:spcBef>
              <a:spcPct val="0"/>
            </a:spcBef>
            <a:spcAft>
              <a:spcPct val="35000"/>
            </a:spcAft>
            <a:buNone/>
          </a:pPr>
          <a:r>
            <a:rPr lang="en-US" sz="2800" kern="1200"/>
            <a:t>Turn in</a:t>
          </a:r>
        </a:p>
      </dsp:txBody>
      <dsp:txXfrm>
        <a:off x="5231558" y="572138"/>
        <a:ext cx="2081102" cy="761378"/>
      </dsp:txXfrm>
    </dsp:sp>
    <dsp:sp modelId="{CD96A44F-6B48-4C5D-A82C-48798CCF373F}">
      <dsp:nvSpPr>
        <dsp:cNvPr id="0" name=""/>
        <dsp:cNvSpPr/>
      </dsp:nvSpPr>
      <dsp:spPr>
        <a:xfrm>
          <a:off x="5003145" y="1333517"/>
          <a:ext cx="2309515" cy="2918879"/>
        </a:xfrm>
        <a:prstGeom prst="rect">
          <a:avLst/>
        </a:prstGeom>
        <a:solidFill>
          <a:schemeClr val="accent2">
            <a:tint val="40000"/>
            <a:alpha val="90000"/>
            <a:hueOff val="966166"/>
            <a:satOff val="-53065"/>
            <a:lumOff val="808"/>
            <a:alphaOff val="0"/>
          </a:schemeClr>
        </a:solidFill>
        <a:ln w="15875" cap="flat" cmpd="sng" algn="ctr">
          <a:solidFill>
            <a:schemeClr val="accent2">
              <a:tint val="40000"/>
              <a:alpha val="90000"/>
              <a:hueOff val="966166"/>
              <a:satOff val="-53065"/>
              <a:lumOff val="8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503" tIns="182503" rIns="182503" bIns="365006" numCol="1" spcCol="1270" anchor="t" anchorCtr="0">
          <a:noAutofit/>
        </a:bodyPr>
        <a:lstStyle/>
        <a:p>
          <a:pPr marL="0" lvl="0" indent="0" algn="l" defTabSz="711200">
            <a:lnSpc>
              <a:spcPct val="90000"/>
            </a:lnSpc>
            <a:spcBef>
              <a:spcPct val="0"/>
            </a:spcBef>
            <a:spcAft>
              <a:spcPct val="35000"/>
            </a:spcAft>
            <a:buNone/>
          </a:pPr>
          <a:r>
            <a:rPr lang="en-US" sz="1600" kern="1200" dirty="0"/>
            <a:t>turn in a copy of  the Submission Form via </a:t>
          </a:r>
          <a:r>
            <a:rPr lang="en-US" sz="1600" kern="1200" dirty="0" err="1"/>
            <a:t>Putrablast</a:t>
          </a:r>
          <a:r>
            <a:rPr lang="en-US" sz="1600" kern="1200" dirty="0"/>
            <a:t> before the submission deadline. Only ONE submission is required in Google Drive and </a:t>
          </a:r>
          <a:r>
            <a:rPr lang="en-US" sz="1600" kern="1200" dirty="0" err="1"/>
            <a:t>Putrablast</a:t>
          </a:r>
          <a:r>
            <a:rPr lang="en-US" sz="1600" kern="1200" dirty="0"/>
            <a:t> each week.</a:t>
          </a:r>
        </a:p>
      </dsp:txBody>
      <dsp:txXfrm>
        <a:off x="5003145" y="1333517"/>
        <a:ext cx="2309515" cy="291887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05FC42-A3DB-4D46-857C-0C2690FC709D}">
      <dsp:nvSpPr>
        <dsp:cNvPr id="0" name=""/>
        <dsp:cNvSpPr/>
      </dsp:nvSpPr>
      <dsp:spPr>
        <a:xfrm>
          <a:off x="0" y="2590"/>
          <a:ext cx="4969192"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D929743-B855-475F-B050-7A18F5AA7E42}">
      <dsp:nvSpPr>
        <dsp:cNvPr id="0" name=""/>
        <dsp:cNvSpPr/>
      </dsp:nvSpPr>
      <dsp:spPr>
        <a:xfrm>
          <a:off x="0" y="2590"/>
          <a:ext cx="4969192" cy="10408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A) Attendance (100%)</a:t>
          </a:r>
        </a:p>
      </dsp:txBody>
      <dsp:txXfrm>
        <a:off x="0" y="2590"/>
        <a:ext cx="4969192" cy="1040897"/>
      </dsp:txXfrm>
    </dsp:sp>
    <dsp:sp modelId="{8C2CD987-21D0-497D-8DF5-9E2064869DA4}">
      <dsp:nvSpPr>
        <dsp:cNvPr id="0" name=""/>
        <dsp:cNvSpPr/>
      </dsp:nvSpPr>
      <dsp:spPr>
        <a:xfrm>
          <a:off x="0" y="1043487"/>
          <a:ext cx="4969192" cy="0"/>
        </a:xfrm>
        <a:prstGeom prst="line">
          <a:avLst/>
        </a:prstGeom>
        <a:solidFill>
          <a:schemeClr val="accent2">
            <a:hueOff val="158069"/>
            <a:satOff val="-13677"/>
            <a:lumOff val="2451"/>
            <a:alphaOff val="0"/>
          </a:schemeClr>
        </a:solidFill>
        <a:ln w="15875" cap="flat" cmpd="sng" algn="ctr">
          <a:solidFill>
            <a:schemeClr val="accent2">
              <a:hueOff val="158069"/>
              <a:satOff val="-13677"/>
              <a:lumOff val="245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735FF9-3451-4981-9B46-1CABD5CE68EE}">
      <dsp:nvSpPr>
        <dsp:cNvPr id="0" name=""/>
        <dsp:cNvSpPr/>
      </dsp:nvSpPr>
      <dsp:spPr>
        <a:xfrm>
          <a:off x="0" y="1043487"/>
          <a:ext cx="4969192" cy="10408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80% and above</a:t>
          </a:r>
        </a:p>
      </dsp:txBody>
      <dsp:txXfrm>
        <a:off x="0" y="1043487"/>
        <a:ext cx="4969192" cy="1040897"/>
      </dsp:txXfrm>
    </dsp:sp>
    <dsp:sp modelId="{B2548C68-8231-4B8E-81B8-2031BD622E31}">
      <dsp:nvSpPr>
        <dsp:cNvPr id="0" name=""/>
        <dsp:cNvSpPr/>
      </dsp:nvSpPr>
      <dsp:spPr>
        <a:xfrm>
          <a:off x="0" y="2084385"/>
          <a:ext cx="4969192" cy="0"/>
        </a:xfrm>
        <a:prstGeom prst="line">
          <a:avLst/>
        </a:prstGeom>
        <a:solidFill>
          <a:schemeClr val="accent2">
            <a:hueOff val="316139"/>
            <a:satOff val="-27354"/>
            <a:lumOff val="4902"/>
            <a:alphaOff val="0"/>
          </a:schemeClr>
        </a:solidFill>
        <a:ln w="15875" cap="flat" cmpd="sng" algn="ctr">
          <a:solidFill>
            <a:schemeClr val="accent2">
              <a:hueOff val="316139"/>
              <a:satOff val="-27354"/>
              <a:lumOff val="490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96D501-2DD9-41F2-B6A2-D2EB0BC03483}">
      <dsp:nvSpPr>
        <dsp:cNvPr id="0" name=""/>
        <dsp:cNvSpPr/>
      </dsp:nvSpPr>
      <dsp:spPr>
        <a:xfrm>
          <a:off x="0" y="2084385"/>
          <a:ext cx="4969192" cy="10408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Recorded based your participation in the weekly discussion sessions.</a:t>
          </a:r>
        </a:p>
      </dsp:txBody>
      <dsp:txXfrm>
        <a:off x="0" y="2084385"/>
        <a:ext cx="4969192" cy="1040897"/>
      </dsp:txXfrm>
    </dsp:sp>
    <dsp:sp modelId="{E9145E8D-9DED-444E-92BE-635D6ABA75A4}">
      <dsp:nvSpPr>
        <dsp:cNvPr id="0" name=""/>
        <dsp:cNvSpPr/>
      </dsp:nvSpPr>
      <dsp:spPr>
        <a:xfrm>
          <a:off x="0" y="3125283"/>
          <a:ext cx="4969192" cy="0"/>
        </a:xfrm>
        <a:prstGeom prst="line">
          <a:avLst/>
        </a:prstGeom>
        <a:solidFill>
          <a:schemeClr val="accent2">
            <a:hueOff val="474208"/>
            <a:satOff val="-41032"/>
            <a:lumOff val="7353"/>
            <a:alphaOff val="0"/>
          </a:schemeClr>
        </a:solidFill>
        <a:ln w="15875" cap="flat" cmpd="sng" algn="ctr">
          <a:solidFill>
            <a:schemeClr val="accent2">
              <a:hueOff val="474208"/>
              <a:satOff val="-41032"/>
              <a:lumOff val="735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E823C4-16C3-43F6-B09A-F5B012555C61}">
      <dsp:nvSpPr>
        <dsp:cNvPr id="0" name=""/>
        <dsp:cNvSpPr/>
      </dsp:nvSpPr>
      <dsp:spPr>
        <a:xfrm>
          <a:off x="0" y="3125283"/>
          <a:ext cx="4969192" cy="10408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Students are </a:t>
          </a:r>
          <a:r>
            <a:rPr lang="en-US" sz="1800" b="1" kern="1200" dirty="0"/>
            <a:t>not required to sign or submit any attendance forms</a:t>
          </a:r>
          <a:r>
            <a:rPr lang="en-US" sz="1800" kern="1200" dirty="0"/>
            <a:t>.</a:t>
          </a:r>
        </a:p>
      </dsp:txBody>
      <dsp:txXfrm>
        <a:off x="0" y="3125283"/>
        <a:ext cx="4969192" cy="1040897"/>
      </dsp:txXfrm>
    </dsp:sp>
    <dsp:sp modelId="{ED38D626-B498-4DA1-8C5F-B0FEB3211ADB}">
      <dsp:nvSpPr>
        <dsp:cNvPr id="0" name=""/>
        <dsp:cNvSpPr/>
      </dsp:nvSpPr>
      <dsp:spPr>
        <a:xfrm>
          <a:off x="0" y="4166181"/>
          <a:ext cx="4969192" cy="0"/>
        </a:xfrm>
        <a:prstGeom prst="line">
          <a:avLst/>
        </a:prstGeom>
        <a:solidFill>
          <a:schemeClr val="accent2">
            <a:hueOff val="632278"/>
            <a:satOff val="-54709"/>
            <a:lumOff val="9804"/>
            <a:alphaOff val="0"/>
          </a:schemeClr>
        </a:solidFill>
        <a:ln w="15875" cap="flat" cmpd="sng" algn="ctr">
          <a:solidFill>
            <a:schemeClr val="accent2">
              <a:hueOff val="632278"/>
              <a:satOff val="-54709"/>
              <a:lumOff val="980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57E18C-4E18-4BC1-B546-4FEF73234722}">
      <dsp:nvSpPr>
        <dsp:cNvPr id="0" name=""/>
        <dsp:cNvSpPr/>
      </dsp:nvSpPr>
      <dsp:spPr>
        <a:xfrm>
          <a:off x="0" y="4166181"/>
          <a:ext cx="4964339" cy="2213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Students must submit their MCs or excuse letters (if any) if they fail to attend the briefing session or any of the weekly discussion sessions to avoid from being awarded a zero for attendance.</a:t>
          </a:r>
        </a:p>
      </dsp:txBody>
      <dsp:txXfrm>
        <a:off x="0" y="4166181"/>
        <a:ext cx="4964339" cy="221374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7BB193-723F-430B-ACDF-ADF8744C8CBF}">
      <dsp:nvSpPr>
        <dsp:cNvPr id="0" name=""/>
        <dsp:cNvSpPr/>
      </dsp:nvSpPr>
      <dsp:spPr>
        <a:xfrm>
          <a:off x="0" y="179245"/>
          <a:ext cx="7203281" cy="697612"/>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B) Completion of weekly task(s) (100%)</a:t>
          </a:r>
        </a:p>
      </dsp:txBody>
      <dsp:txXfrm>
        <a:off x="34055" y="213300"/>
        <a:ext cx="7135171" cy="629502"/>
      </dsp:txXfrm>
    </dsp:sp>
    <dsp:sp modelId="{7565B9B6-441D-47CD-85AF-531879571B65}">
      <dsp:nvSpPr>
        <dsp:cNvPr id="0" name=""/>
        <dsp:cNvSpPr/>
      </dsp:nvSpPr>
      <dsp:spPr>
        <a:xfrm>
          <a:off x="0" y="876857"/>
          <a:ext cx="7203281" cy="465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704"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en-US" sz="1400" kern="1200"/>
            <a:t>Submission of all tasks before the deadlines</a:t>
          </a:r>
        </a:p>
        <a:p>
          <a:pPr marL="114300" lvl="1" indent="-114300" algn="l" defTabSz="622300">
            <a:lnSpc>
              <a:spcPct val="90000"/>
            </a:lnSpc>
            <a:spcBef>
              <a:spcPct val="0"/>
            </a:spcBef>
            <a:spcAft>
              <a:spcPct val="20000"/>
            </a:spcAft>
            <a:buChar char="•"/>
          </a:pPr>
          <a:r>
            <a:rPr lang="en-US" sz="1400" kern="1200"/>
            <a:t>Active participation in the group discussions</a:t>
          </a:r>
        </a:p>
      </dsp:txBody>
      <dsp:txXfrm>
        <a:off x="0" y="876857"/>
        <a:ext cx="7203281" cy="465750"/>
      </dsp:txXfrm>
    </dsp:sp>
    <dsp:sp modelId="{4598A038-640A-439E-9337-13E503EE9A50}">
      <dsp:nvSpPr>
        <dsp:cNvPr id="0" name=""/>
        <dsp:cNvSpPr/>
      </dsp:nvSpPr>
      <dsp:spPr>
        <a:xfrm>
          <a:off x="0" y="1342607"/>
          <a:ext cx="7203281" cy="697612"/>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(A) 100% + (B) 100% / 2 = 100%  </a:t>
          </a:r>
          <a:endParaRPr lang="en-US" sz="1800" kern="1200"/>
        </a:p>
      </dsp:txBody>
      <dsp:txXfrm>
        <a:off x="34055" y="1376662"/>
        <a:ext cx="7135171" cy="629502"/>
      </dsp:txXfrm>
    </dsp:sp>
    <dsp:sp modelId="{A6C4AE3F-400C-4A57-BA63-33D3E074A0C1}">
      <dsp:nvSpPr>
        <dsp:cNvPr id="0" name=""/>
        <dsp:cNvSpPr/>
      </dsp:nvSpPr>
      <dsp:spPr>
        <a:xfrm>
          <a:off x="0" y="2092060"/>
          <a:ext cx="7203281" cy="697612"/>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80% and above = M (memuaskan/satisfactory = Pass)</a:t>
          </a:r>
        </a:p>
      </dsp:txBody>
      <dsp:txXfrm>
        <a:off x="34055" y="2126115"/>
        <a:ext cx="7135171" cy="629502"/>
      </dsp:txXfrm>
    </dsp:sp>
    <dsp:sp modelId="{D73659AB-633F-45BE-9537-95BDD2AE81D3}">
      <dsp:nvSpPr>
        <dsp:cNvPr id="0" name=""/>
        <dsp:cNvSpPr/>
      </dsp:nvSpPr>
      <dsp:spPr>
        <a:xfrm>
          <a:off x="0" y="2841512"/>
          <a:ext cx="7203281" cy="697612"/>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l" defTabSz="914400" eaLnBrk="1" fontAlgn="auto" latinLnBrk="0" hangingPunct="1">
            <a:lnSpc>
              <a:spcPct val="90000"/>
            </a:lnSpc>
            <a:spcBef>
              <a:spcPts val="0"/>
            </a:spcBef>
            <a:spcAft>
              <a:spcPts val="0"/>
            </a:spcAft>
            <a:buClrTx/>
            <a:buSzTx/>
            <a:buFontTx/>
            <a:buNone/>
            <a:tabLst/>
            <a:defRPr/>
          </a:pPr>
          <a:r>
            <a:rPr lang="en-US" sz="1800" kern="1200"/>
            <a:t>79% and lower = TM (tidak memuaskan/non satisfactory = Fail)</a:t>
          </a:r>
        </a:p>
        <a:p>
          <a:pPr marL="0" lvl="0" algn="l" defTabSz="889000">
            <a:lnSpc>
              <a:spcPct val="90000"/>
            </a:lnSpc>
            <a:spcBef>
              <a:spcPct val="0"/>
            </a:spcBef>
            <a:spcAft>
              <a:spcPct val="35000"/>
            </a:spcAft>
            <a:buNone/>
          </a:pPr>
          <a:endParaRPr lang="en-US" sz="1800" kern="1200"/>
        </a:p>
      </dsp:txBody>
      <dsp:txXfrm>
        <a:off x="34055" y="2875567"/>
        <a:ext cx="7135171" cy="62950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F1A62-140B-4737-98A9-901D22D6D8E7}">
      <dsp:nvSpPr>
        <dsp:cNvPr id="0" name=""/>
        <dsp:cNvSpPr/>
      </dsp:nvSpPr>
      <dsp:spPr>
        <a:xfrm>
          <a:off x="850" y="456676"/>
          <a:ext cx="2985868" cy="1896026"/>
        </a:xfrm>
        <a:prstGeom prst="roundRect">
          <a:avLst>
            <a:gd name="adj" fmla="val 10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D2049568-53A2-4B61-916B-E4FB59E259ED}">
      <dsp:nvSpPr>
        <dsp:cNvPr id="0" name=""/>
        <dsp:cNvSpPr/>
      </dsp:nvSpPr>
      <dsp:spPr>
        <a:xfrm>
          <a:off x="332613" y="771851"/>
          <a:ext cx="2985868" cy="1896026"/>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Please check out the FAQ section in the blogspot. </a:t>
          </a:r>
        </a:p>
      </dsp:txBody>
      <dsp:txXfrm>
        <a:off x="388146" y="827384"/>
        <a:ext cx="2874802" cy="1784960"/>
      </dsp:txXfrm>
    </dsp:sp>
    <dsp:sp modelId="{BC2BC489-FEED-4BEE-98A6-C4EDC19682AD}">
      <dsp:nvSpPr>
        <dsp:cNvPr id="0" name=""/>
        <dsp:cNvSpPr/>
      </dsp:nvSpPr>
      <dsp:spPr>
        <a:xfrm>
          <a:off x="3650245" y="456676"/>
          <a:ext cx="2985868" cy="1896026"/>
        </a:xfrm>
        <a:prstGeom prst="roundRect">
          <a:avLst>
            <a:gd name="adj" fmla="val 10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4CD9FE4A-3D0C-45BA-A1BF-CD4EA3246FD8}">
      <dsp:nvSpPr>
        <dsp:cNvPr id="0" name=""/>
        <dsp:cNvSpPr/>
      </dsp:nvSpPr>
      <dsp:spPr>
        <a:xfrm>
          <a:off x="3982008" y="771851"/>
          <a:ext cx="2985868" cy="1896026"/>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If you still cannot find the answer to your question, please contact your instructor directly or send an email to </a:t>
          </a:r>
          <a:r>
            <a:rPr lang="en-US" sz="1600" b="1" kern="1200">
              <a:hlinkClick xmlns:r="http://schemas.openxmlformats.org/officeDocument/2006/relationships" r:id="rId1">
                <a:extLst>
                  <a:ext uri="{A12FA001-AC4F-418D-AE19-62706E023703}">
                    <ahyp:hlinkClr xmlns:ahyp="http://schemas.microsoft.com/office/drawing/2018/hyperlinkcolor" val="tx"/>
                  </a:ext>
                </a:extLst>
              </a:hlinkClick>
            </a:rPr>
            <a:t>laxteam.upm@gmail.com</a:t>
          </a:r>
          <a:endParaRPr lang="en-US" sz="1600" b="1" kern="1200"/>
        </a:p>
      </dsp:txBody>
      <dsp:txXfrm>
        <a:off x="4037541" y="827384"/>
        <a:ext cx="2874802" cy="178496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8.xml><?xml version="1.0" encoding="utf-8"?>
<dgm:layoutDef xmlns:dgm="http://schemas.openxmlformats.org/drawingml/2006/diagram" xmlns:a="http://schemas.openxmlformats.org/drawingml/2006/main" uniqueId="urn:microsoft.com/office/officeart/2016/7/layout/ChevronBlockProcess">
  <dgm:title val="Chevron Block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28"/>
      <dgm:constr type="primFontSz" for="des" forName="desTx" refType="primFontSz" refFor="des" refForName="parTx" op="lte" fact="0.75"/>
      <dgm:constr type="h" for="des" forName="desTx" op="equ"/>
      <dgm:constr type="w" for="ch" forName="space" refType="w" op="equ" fact="-0.005"/>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91"/>
              <dgm:constr type="t" for="ch" forName="desTx" refType="h" refFor="ch" refForName="parTx"/>
            </dgm:constrLst>
          </dgm:if>
          <dgm:else name="Name9">
            <dgm:constrLst>
              <dgm:constr type="l" for="ch" forName="parTx"/>
              <dgm:constr type="w" for="ch" forName="parTx" refType="w"/>
              <dgm:constr type="t" for="ch" forName="parTx"/>
              <dgm:constr type="l" for="ch" forName="desTx" refType="w" fact="0.09"/>
              <dgm:constr type="w" for="ch" forName="desTx" refType="w" refFor="ch" refForName="parTx" fact="0.91"/>
              <dgm:constr type="t" for="ch" forName="desTx" refType="h" refFor="ch" refForName="parTx"/>
            </dgm:constrLst>
          </dgm:else>
        </dgm:choose>
        <dgm:ruleLst>
          <dgm:rule type="h" val="INF" fact="NaN" max="NaN"/>
        </dgm:ruleLst>
        <dgm:layoutNode name="parTx" styleLbl="alignNode1">
          <dgm:varLst>
            <dgm:chMax val="0"/>
            <dgm:chPref val="0"/>
          </dgm:varLst>
          <dgm:alg type="tx"/>
          <dgm:choose name="Name10">
            <dgm:if name="Name11" func="var" arg="dir" op="equ" val="norm">
              <dgm:shape xmlns:r="http://schemas.openxmlformats.org/officeDocument/2006/relationships" type="chevron" r:blip="">
                <dgm:adjLst>
                  <dgm:adj idx="1" val="0.3"/>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3"/>
                <dgm:constr type="h"/>
                <dgm:constr type="tMarg" refType="w" fact="0.105"/>
                <dgm:constr type="bMarg" refType="w" fact="0.105"/>
                <dgm:constr type="lMarg" refType="w" fact="0.105"/>
                <dgm:constr type="rMarg" refType="w" fact="0.105"/>
              </dgm:constrLst>
            </dgm:if>
            <dgm:else name="Name15">
              <dgm:constrLst>
                <dgm:constr type="h" refType="w" op="lte" fact="0.3"/>
                <dgm:constr type="h"/>
                <dgm:constr type="tMarg" refType="w" fact="0.105"/>
                <dgm:constr type="bMarg" refType="w" fact="0.105"/>
                <dgm:constr type="lMarg" refType="w" fact="0.105"/>
                <dgm:constr type="rMarg" refType="w" fact="0.105"/>
              </dgm:constrLst>
            </dgm:else>
          </dgm:choose>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0"/>
            <dgm:constr type="tMarg" refType="w" fact="0.224"/>
            <dgm:constr type="bMarg" refType="w" fact="0.448"/>
            <dgm:constr type="lMarg" refType="w" fact="0.224"/>
            <dgm:constr type="rMarg" refType="w" fact="0.224"/>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43491" y="796631"/>
            <a:ext cx="6251304" cy="2700706"/>
          </a:xfrm>
        </p:spPr>
        <p:txBody>
          <a:bodyPr bIns="0"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443491" y="3497337"/>
            <a:ext cx="6251304" cy="1011489"/>
          </a:xfrm>
        </p:spPr>
        <p:txBody>
          <a:bodyPr tIns="91440" bIns="91440">
            <a:normAutofit/>
          </a:bodyPr>
          <a:lstStyle>
            <a:lvl1pPr marL="0" indent="0" algn="ctr">
              <a:buNone/>
              <a:defRPr sz="1600"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4247C8F-A071-402F-93D5-91A6203977AA}" type="datetimeFigureOut">
              <a:rPr lang="en-US" smtClean="0"/>
              <a:t>10/2/2025</a:t>
            </a:fld>
            <a:endParaRPr lang="en-US"/>
          </a:p>
        </p:txBody>
      </p:sp>
      <p:sp>
        <p:nvSpPr>
          <p:cNvPr id="5" name="Footer Placeholder 4"/>
          <p:cNvSpPr>
            <a:spLocks noGrp="1"/>
          </p:cNvSpPr>
          <p:nvPr>
            <p:ph type="ftr" sz="quarter" idx="11"/>
          </p:nvPr>
        </p:nvSpPr>
        <p:spPr>
          <a:xfrm>
            <a:off x="1443490" y="329308"/>
            <a:ext cx="3719283" cy="309201"/>
          </a:xfrm>
        </p:spPr>
        <p:txBody>
          <a:bodyPr/>
          <a:lstStyle/>
          <a:p>
            <a:endParaRPr lang="en-US"/>
          </a:p>
        </p:txBody>
      </p:sp>
      <p:sp>
        <p:nvSpPr>
          <p:cNvPr id="6" name="Slide Number Placeholder 5"/>
          <p:cNvSpPr>
            <a:spLocks noGrp="1"/>
          </p:cNvSpPr>
          <p:nvPr>
            <p:ph type="sldNum" sz="quarter" idx="12"/>
          </p:nvPr>
        </p:nvSpPr>
        <p:spPr>
          <a:xfrm>
            <a:off x="477760" y="798973"/>
            <a:ext cx="802005" cy="503578"/>
          </a:xfrm>
        </p:spPr>
        <p:txBody>
          <a:bodyPr/>
          <a:lstStyle/>
          <a:p>
            <a:fld id="{20C10E47-CA17-46D4-B042-43691723C5C4}" type="slidenum">
              <a:rPr lang="en-US" smtClean="0"/>
              <a:t>‹#›</a:t>
            </a:fld>
            <a:endParaRPr lang="en-US"/>
          </a:p>
        </p:txBody>
      </p:sp>
    </p:spTree>
    <p:extLst>
      <p:ext uri="{BB962C8B-B14F-4D97-AF65-F5344CB8AC3E}">
        <p14:creationId xmlns:p14="http://schemas.microsoft.com/office/powerpoint/2010/main" val="71897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247C8F-A071-402F-93D5-91A6203977AA}" type="datetimeFigureOut">
              <a:rPr lang="en-US" smtClean="0"/>
              <a:t>10/2/2025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C10E47-CA17-46D4-B042-43691723C5C4}" type="slidenum">
              <a:rPr lang="en-US" smtClean="0"/>
              <a:t>‹#›</a:t>
            </a:fld>
            <a:endParaRPr lang="en-US"/>
          </a:p>
        </p:txBody>
      </p:sp>
    </p:spTree>
    <p:extLst>
      <p:ext uri="{BB962C8B-B14F-4D97-AF65-F5344CB8AC3E}">
        <p14:creationId xmlns:p14="http://schemas.microsoft.com/office/powerpoint/2010/main" val="2818660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2" y="1756130"/>
            <a:ext cx="6251302" cy="1952270"/>
          </a:xfrm>
        </p:spPr>
        <p:txBody>
          <a:bodyPr anchor="b">
            <a:normAutofit/>
          </a:bodyPr>
          <a:lstStyle>
            <a:lvl1pPr algn="ctr">
              <a:defRPr sz="3200"/>
            </a:lvl1pPr>
          </a:lstStyle>
          <a:p>
            <a:r>
              <a:rPr lang="en-US"/>
              <a:t>Click to edit Master title style</a:t>
            </a:r>
            <a:endParaRPr lang="en-US" dirty="0"/>
          </a:p>
        </p:txBody>
      </p:sp>
      <p:sp>
        <p:nvSpPr>
          <p:cNvPr id="3" name="Text Placeholder 2"/>
          <p:cNvSpPr>
            <a:spLocks noGrp="1"/>
          </p:cNvSpPr>
          <p:nvPr>
            <p:ph type="body" idx="1"/>
          </p:nvPr>
        </p:nvSpPr>
        <p:spPr>
          <a:xfrm>
            <a:off x="1434318" y="3708400"/>
            <a:ext cx="6251302" cy="1110725"/>
          </a:xfrm>
        </p:spPr>
        <p:txBody>
          <a:bodyPr tIns="91440">
            <a:normAutofit/>
          </a:bodyPr>
          <a:lstStyle>
            <a:lvl1pPr marL="0" indent="0" algn="ctr">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247C8F-A071-402F-93D5-91A6203977AA}" type="datetimeFigureOut">
              <a:rPr lang="en-US" smtClean="0"/>
              <a:t>10/2/2025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C10E47-CA17-46D4-B042-43691723C5C4}" type="slidenum">
              <a:rPr lang="en-US" smtClean="0"/>
              <a:t>‹#›</a:t>
            </a:fld>
            <a:endParaRPr lang="en-US"/>
          </a:p>
        </p:txBody>
      </p:sp>
    </p:spTree>
    <p:extLst>
      <p:ext uri="{BB962C8B-B14F-4D97-AF65-F5344CB8AC3E}">
        <p14:creationId xmlns:p14="http://schemas.microsoft.com/office/powerpoint/2010/main" val="82081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25130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1" y="2013936"/>
            <a:ext cx="2965632"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29162" y="2013936"/>
            <a:ext cx="2965424"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4247C8F-A071-402F-93D5-91A6203977AA}" type="datetimeFigureOut">
              <a:rPr lang="en-US" smtClean="0"/>
              <a:t>10/2/2025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C10E47-CA17-46D4-B042-43691723C5C4}" type="slidenum">
              <a:rPr lang="en-US" smtClean="0"/>
              <a:t>‹#›</a:t>
            </a:fld>
            <a:endParaRPr lang="en-US"/>
          </a:p>
        </p:txBody>
      </p:sp>
    </p:spTree>
    <p:extLst>
      <p:ext uri="{BB962C8B-B14F-4D97-AF65-F5344CB8AC3E}">
        <p14:creationId xmlns:p14="http://schemas.microsoft.com/office/powerpoint/2010/main" val="61006391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164"/>
            <a:ext cx="6251303"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2965631"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2965631"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29270" y="2023004"/>
            <a:ext cx="2965523"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29270" y="2821491"/>
            <a:ext cx="2965523"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4247C8F-A071-402F-93D5-91A6203977AA}" type="datetimeFigureOut">
              <a:rPr lang="en-US" smtClean="0"/>
              <a:t>10/2/2025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C10E47-CA17-46D4-B042-43691723C5C4}" type="slidenum">
              <a:rPr lang="en-US" smtClean="0"/>
              <a:t>‹#›</a:t>
            </a:fld>
            <a:endParaRPr lang="en-US"/>
          </a:p>
        </p:txBody>
      </p:sp>
    </p:spTree>
    <p:extLst>
      <p:ext uri="{BB962C8B-B14F-4D97-AF65-F5344CB8AC3E}">
        <p14:creationId xmlns:p14="http://schemas.microsoft.com/office/powerpoint/2010/main" val="290187300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4247C8F-A071-402F-93D5-91A6203977AA}" type="datetimeFigureOut">
              <a:rPr lang="en-US" smtClean="0"/>
              <a:t>10/2/2025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C10E47-CA17-46D4-B042-43691723C5C4}" type="slidenum">
              <a:rPr lang="en-US" smtClean="0"/>
              <a:t>‹#›</a:t>
            </a:fld>
            <a:endParaRPr lang="en-US"/>
          </a:p>
        </p:txBody>
      </p:sp>
    </p:spTree>
    <p:extLst>
      <p:ext uri="{BB962C8B-B14F-4D97-AF65-F5344CB8AC3E}">
        <p14:creationId xmlns:p14="http://schemas.microsoft.com/office/powerpoint/2010/main" val="436174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247C8F-A071-402F-93D5-91A6203977AA}" type="datetimeFigureOut">
              <a:rPr lang="en-US" smtClean="0"/>
              <a:t>10/2/2025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C10E47-CA17-46D4-B042-43691723C5C4}" type="slidenum">
              <a:rPr lang="en-US" smtClean="0"/>
              <a:t>‹#›</a:t>
            </a:fld>
            <a:endParaRPr lang="en-US"/>
          </a:p>
        </p:txBody>
      </p:sp>
    </p:spTree>
    <p:extLst>
      <p:ext uri="{BB962C8B-B14F-4D97-AF65-F5344CB8AC3E}">
        <p14:creationId xmlns:p14="http://schemas.microsoft.com/office/powerpoint/2010/main" val="61981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406519"/>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506719"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1501"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4247C8F-A071-402F-93D5-91A6203977AA}" type="datetimeFigureOut">
              <a:rPr lang="en-US" smtClean="0"/>
              <a:t>10/2/2025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C10E47-CA17-46D4-B042-43691723C5C4}" type="slidenum">
              <a:rPr lang="en-US" smtClean="0"/>
              <a:t>‹#›</a:t>
            </a:fld>
            <a:endParaRPr lang="en-US"/>
          </a:p>
        </p:txBody>
      </p:sp>
    </p:spTree>
    <p:extLst>
      <p:ext uri="{BB962C8B-B14F-4D97-AF65-F5344CB8AC3E}">
        <p14:creationId xmlns:p14="http://schemas.microsoft.com/office/powerpoint/2010/main" val="82651202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4996501" y="482171"/>
            <a:ext cx="3511387" cy="5149101"/>
            <a:chOff x="4996501" y="482171"/>
            <a:chExt cx="3511387" cy="5149101"/>
          </a:xfrm>
        </p:grpSpPr>
        <p:sp>
          <p:nvSpPr>
            <p:cNvPr id="14" name="Rectangle 13"/>
            <p:cNvSpPr/>
            <p:nvPr/>
          </p:nvSpPr>
          <p:spPr>
            <a:xfrm>
              <a:off x="4996501" y="482171"/>
              <a:ext cx="3511387" cy="5149101"/>
            </a:xfrm>
            <a:prstGeom prst="rect">
              <a:avLst/>
            </a:prstGeom>
            <a:blipFill dpi="0" rotWithShape="1">
              <a:blip r:embed="rId2">
                <a:alphaModFix amt="30000"/>
              </a:blip>
              <a:srcRect/>
              <a:tile tx="0" ty="0" sx="100000" sy="100000" flip="none" algn="ctr"/>
            </a:blip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extrusionH="76200" contourW="12700" prstMaterial="matte">
              <a:bevelT w="152400" h="50800" prst="softRound"/>
              <a:extrusionClr>
                <a:schemeClr val="tx2"/>
              </a:extrusionClr>
              <a:contourClr>
                <a:schemeClr val="bg2"/>
              </a:contourClr>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5312152" y="812506"/>
              <a:ext cx="2883013" cy="4479361"/>
            </a:xfrm>
            <a:prstGeom prst="rect">
              <a:avLst/>
            </a:prstGeom>
            <a:gradFill>
              <a:gsLst>
                <a:gs pos="0">
                  <a:srgbClr val="DADADA"/>
                </a:gs>
                <a:gs pos="100000">
                  <a:srgbClr val="FFFFFE"/>
                </a:gs>
              </a:gsLst>
              <a:lin ang="16200000" scaled="0"/>
            </a:gradFill>
            <a:ln w="38100" cmpd="sng">
              <a:solidFill>
                <a:schemeClr val="tx2">
                  <a:lumMod val="25000"/>
                </a:schemeClr>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9" y="1129513"/>
            <a:ext cx="3080490"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50000"/>
              <a:lumOff val="50000"/>
              <a:alpha val="80000"/>
            </a:schemeClr>
          </a:solidFill>
          <a:ln w="9525" cap="sq">
            <a:noFill/>
            <a:miter lim="800000"/>
          </a:ln>
          <a:effectLst/>
        </p:spPr>
        <p:txBody>
          <a:bodyPr vert="horz" lIns="91440" tIns="45720" rIns="91440" bIns="45720" rtlCol="0" anchor="t">
            <a:normAutofit/>
          </a:bodyPr>
          <a:lstStyle>
            <a:lvl1pPr>
              <a:defRPr lang="en-US" sz="3200" dirty="0"/>
            </a:lvl1pPr>
          </a:lstStyle>
          <a:p>
            <a:pPr lvl="0" algn="ctr" defTabSz="914400">
              <a:spcBef>
                <a:spcPts val="1800"/>
              </a:spcBef>
            </a:pPr>
            <a:r>
              <a:rPr lang="en-US"/>
              <a:t>Click icon to add picture</a:t>
            </a:r>
            <a:endParaRPr lang="en-US" dirty="0"/>
          </a:p>
        </p:txBody>
      </p:sp>
      <p:sp>
        <p:nvSpPr>
          <p:cNvPr id="4" name="Text Placeholder 3"/>
          <p:cNvSpPr>
            <a:spLocks noGrp="1"/>
          </p:cNvSpPr>
          <p:nvPr>
            <p:ph type="body" sz="half" idx="2"/>
          </p:nvPr>
        </p:nvSpPr>
        <p:spPr>
          <a:xfrm>
            <a:off x="1443492" y="3145992"/>
            <a:ext cx="3076077"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436664" y="5469857"/>
            <a:ext cx="3082905" cy="320123"/>
          </a:xfrm>
        </p:spPr>
        <p:txBody>
          <a:bodyPr/>
          <a:lstStyle>
            <a:lvl1pPr algn="l">
              <a:defRPr/>
            </a:lvl1pPr>
          </a:lstStyle>
          <a:p>
            <a:fld id="{C4247C8F-A071-402F-93D5-91A6203977AA}" type="datetimeFigureOut">
              <a:rPr lang="en-US" smtClean="0"/>
              <a:t>10/2/2025</a:t>
            </a:fld>
            <a:endParaRPr lang="en-US"/>
          </a:p>
        </p:txBody>
      </p:sp>
      <p:sp>
        <p:nvSpPr>
          <p:cNvPr id="6" name="Footer Placeholder 5"/>
          <p:cNvSpPr>
            <a:spLocks noGrp="1"/>
          </p:cNvSpPr>
          <p:nvPr>
            <p:ph type="ftr" sz="quarter" idx="11"/>
          </p:nvPr>
        </p:nvSpPr>
        <p:spPr>
          <a:xfrm>
            <a:off x="1437530" y="318641"/>
            <a:ext cx="3082083" cy="320931"/>
          </a:xfrm>
        </p:spPr>
        <p:txBody>
          <a:bodyPr/>
          <a:lstStyle/>
          <a:p>
            <a:endParaRPr lang="en-US"/>
          </a:p>
        </p:txBody>
      </p:sp>
      <p:sp>
        <p:nvSpPr>
          <p:cNvPr id="7" name="Slide Number Placeholder 6"/>
          <p:cNvSpPr>
            <a:spLocks noGrp="1"/>
          </p:cNvSpPr>
          <p:nvPr>
            <p:ph type="sldNum" sz="quarter" idx="12"/>
          </p:nvPr>
        </p:nvSpPr>
        <p:spPr/>
        <p:txBody>
          <a:bodyPr/>
          <a:lstStyle/>
          <a:p>
            <a:fld id="{20C10E47-CA17-46D4-B042-43691723C5C4}" type="slidenum">
              <a:rPr lang="en-US" smtClean="0"/>
              <a:t>‹#›</a:t>
            </a:fld>
            <a:endParaRPr lang="en-US"/>
          </a:p>
        </p:txBody>
      </p:sp>
    </p:spTree>
    <p:extLst>
      <p:ext uri="{BB962C8B-B14F-4D97-AF65-F5344CB8AC3E}">
        <p14:creationId xmlns:p14="http://schemas.microsoft.com/office/powerpoint/2010/main" val="3439476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247C8F-A071-402F-93D5-91A6203977AA}" type="datetimeFigureOut">
              <a:rPr lang="en-US" smtClean="0"/>
              <a:t>10/2/2025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C10E47-CA17-46D4-B042-43691723C5C4}" type="slidenum">
              <a:rPr lang="en-US" smtClean="0"/>
              <a:t>‹#›</a:t>
            </a:fld>
            <a:endParaRPr lang="en-US"/>
          </a:p>
        </p:txBody>
      </p:sp>
    </p:spTree>
    <p:extLst>
      <p:ext uri="{BB962C8B-B14F-4D97-AF65-F5344CB8AC3E}">
        <p14:creationId xmlns:p14="http://schemas.microsoft.com/office/powerpoint/2010/main" val="2897459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2373"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2" y="798974"/>
            <a:ext cx="4985762"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247C8F-A071-402F-93D5-91A6203977AA}" type="datetimeFigureOut">
              <a:rPr lang="en-US" smtClean="0"/>
              <a:t>10/2/2025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C10E47-CA17-46D4-B042-43691723C5C4}" type="slidenum">
              <a:rPr lang="en-US" smtClean="0"/>
              <a:t>‹#›</a:t>
            </a:fld>
            <a:endParaRPr lang="en-US"/>
          </a:p>
        </p:txBody>
      </p:sp>
    </p:spTree>
    <p:extLst>
      <p:ext uri="{BB962C8B-B14F-4D97-AF65-F5344CB8AC3E}">
        <p14:creationId xmlns:p14="http://schemas.microsoft.com/office/powerpoint/2010/main" val="1341336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 name="Rectangle 9"/>
          <p:cNvSpPr/>
          <p:nvPr/>
        </p:nvSpPr>
        <p:spPr>
          <a:xfrm>
            <a:off x="0" y="3622291"/>
            <a:ext cx="9144000" cy="2512271"/>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1" name="Picture 10"/>
          <p:cNvPicPr>
            <a:picLocks noChangeAspect="1"/>
          </p:cNvPicPr>
          <p:nvPr/>
        </p:nvPicPr>
        <p:blipFill rotWithShape="1">
          <a:blip r:embed="rId13">
            <a:extLst>
              <a:ext uri="{28A0092B-C50C-407E-A947-70E740481C1C}">
                <a14:useLocalDpi xmlns:a14="http://schemas.microsoft.com/office/drawing/2010/main" val="0"/>
              </a:ext>
            </a:extLst>
          </a:blip>
          <a:srcRect t="2769" b="-2769"/>
          <a:stretch/>
        </p:blipFill>
        <p:spPr>
          <a:xfrm>
            <a:off x="0" y="6135624"/>
            <a:ext cx="9144000" cy="742950"/>
          </a:xfrm>
          <a:prstGeom prst="rect">
            <a:avLst/>
          </a:prstGeom>
        </p:spPr>
      </p:pic>
      <p:sp>
        <p:nvSpPr>
          <p:cNvPr id="2" name="Title Placeholder 1"/>
          <p:cNvSpPr>
            <a:spLocks noGrp="1"/>
          </p:cNvSpPr>
          <p:nvPr>
            <p:ph type="title"/>
          </p:nvPr>
        </p:nvSpPr>
        <p:spPr>
          <a:xfrm>
            <a:off x="1443491" y="804520"/>
            <a:ext cx="6251303" cy="104923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251303"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2650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C4247C8F-A071-402F-93D5-91A6203977AA}" type="datetimeFigureOut">
              <a:rPr lang="en-US" smtClean="0"/>
              <a:t>10/2/2025</a:t>
            </a:fld>
            <a:endParaRPr lang="en-US"/>
          </a:p>
        </p:txBody>
      </p:sp>
      <p:sp>
        <p:nvSpPr>
          <p:cNvPr id="5" name="Footer Placeholder 4"/>
          <p:cNvSpPr>
            <a:spLocks noGrp="1"/>
          </p:cNvSpPr>
          <p:nvPr>
            <p:ph type="ftr" sz="quarter" idx="3"/>
          </p:nvPr>
        </p:nvSpPr>
        <p:spPr>
          <a:xfrm>
            <a:off x="1443491" y="329308"/>
            <a:ext cx="3719283"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20C10E47-CA17-46D4-B042-43691723C5C4}" type="slidenum">
              <a:rPr lang="en-US" smtClean="0"/>
              <a:t>‹#›</a:t>
            </a:fld>
            <a:endParaRPr lang="en-US"/>
          </a:p>
        </p:txBody>
      </p:sp>
      <p:cxnSp>
        <p:nvCxnSpPr>
          <p:cNvPr id="12" name="Straight Connector 11"/>
          <p:cNvCxnSpPr/>
          <p:nvPr/>
        </p:nvCxnSpPr>
        <p:spPr>
          <a:xfrm>
            <a:off x="0" y="6144768"/>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616126"/>
      </p:ext>
    </p:extLst>
  </p:cSld>
  <p:clrMap bg1="dk1" tx1="lt1" bg2="dk2" tx2="lt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Lst>
  <p:txStyles>
    <p:titleStyle>
      <a:lvl1pPr algn="ctr" defTabSz="685800" rtl="0" eaLnBrk="1" latinLnBrk="0" hangingPunct="1">
        <a:lnSpc>
          <a:spcPct val="90000"/>
        </a:lnSpc>
        <a:spcBef>
          <a:spcPct val="0"/>
        </a:spcBef>
        <a:buNone/>
        <a:defRPr sz="3200" b="0" i="0" kern="1200" cap="all">
          <a:solidFill>
            <a:schemeClr val="accent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www.calc.edu.my/"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505107" y="1468464"/>
            <a:ext cx="2144126" cy="1965542"/>
          </a:xfrm>
        </p:spPr>
        <p:txBody>
          <a:bodyPr>
            <a:normAutofit/>
          </a:bodyPr>
          <a:lstStyle/>
          <a:p>
            <a:br>
              <a:rPr lang="en-US" sz="1200"/>
            </a:br>
            <a:r>
              <a:rPr lang="en-US" sz="1200" b="1"/>
              <a:t>LAX2059</a:t>
            </a:r>
            <a:br>
              <a:rPr lang="en-US" sz="1200" b="1"/>
            </a:br>
            <a:r>
              <a:rPr lang="en-US" sz="1200" b="1">
                <a:effectLst/>
                <a:latin typeface="Calibri" panose="020F0502020204030204" pitchFamily="34" charset="0"/>
                <a:ea typeface="Calibri" panose="020F0502020204030204" pitchFamily="34" charset="0"/>
                <a:cs typeface="Times New Roman" panose="02020603050405020304" pitchFamily="18" charset="0"/>
              </a:rPr>
              <a:t>GOAT</a:t>
            </a:r>
            <a:r>
              <a:rPr lang="en-US" sz="1200" b="1" spc="-15">
                <a:effectLst/>
                <a:latin typeface="Calibri" panose="020F0502020204030204" pitchFamily="34" charset="0"/>
                <a:ea typeface="Calibri" panose="020F0502020204030204" pitchFamily="34" charset="0"/>
                <a:cs typeface="Times New Roman" panose="02020603050405020304" pitchFamily="18" charset="0"/>
              </a:rPr>
              <a:t> </a:t>
            </a:r>
            <a:r>
              <a:rPr lang="en-US" sz="1200" b="1">
                <a:effectLst/>
                <a:latin typeface="Calibri" panose="020F0502020204030204" pitchFamily="34" charset="0"/>
                <a:ea typeface="Calibri" panose="020F0502020204030204" pitchFamily="34" charset="0"/>
                <a:cs typeface="Times New Roman" panose="02020603050405020304" pitchFamily="18" charset="0"/>
              </a:rPr>
              <a:t>(</a:t>
            </a:r>
            <a:r>
              <a:rPr lang="en-US" sz="1200" b="1" cap="none">
                <a:effectLst/>
                <a:latin typeface="Calibri" panose="020F0502020204030204" pitchFamily="34" charset="0"/>
                <a:ea typeface="Calibri" panose="020F0502020204030204" pitchFamily="34" charset="0"/>
                <a:cs typeface="Times New Roman" panose="02020603050405020304" pitchFamily="18" charset="0"/>
              </a:rPr>
              <a:t>Greatest</a:t>
            </a:r>
            <a:r>
              <a:rPr lang="en-US" sz="1200" b="1" cap="none" spc="-10">
                <a:effectLst/>
                <a:latin typeface="Calibri" panose="020F0502020204030204" pitchFamily="34" charset="0"/>
                <a:ea typeface="Calibri" panose="020F0502020204030204" pitchFamily="34" charset="0"/>
                <a:cs typeface="Times New Roman" panose="02020603050405020304" pitchFamily="18" charset="0"/>
              </a:rPr>
              <a:t> </a:t>
            </a:r>
            <a:r>
              <a:rPr lang="en-US" sz="1200" b="1" cap="none">
                <a:effectLst/>
                <a:latin typeface="Calibri" panose="020F0502020204030204" pitchFamily="34" charset="0"/>
                <a:ea typeface="Calibri" panose="020F0502020204030204" pitchFamily="34" charset="0"/>
                <a:cs typeface="Times New Roman" panose="02020603050405020304" pitchFamily="18" charset="0"/>
              </a:rPr>
              <a:t>Of</a:t>
            </a:r>
            <a:r>
              <a:rPr lang="en-US" sz="1200" b="1" cap="none" spc="-15">
                <a:effectLst/>
                <a:latin typeface="Calibri" panose="020F0502020204030204" pitchFamily="34" charset="0"/>
                <a:ea typeface="Calibri" panose="020F0502020204030204" pitchFamily="34" charset="0"/>
                <a:cs typeface="Times New Roman" panose="02020603050405020304" pitchFamily="18" charset="0"/>
              </a:rPr>
              <a:t> </a:t>
            </a:r>
            <a:r>
              <a:rPr lang="en-US" sz="1200" b="1" cap="none">
                <a:effectLst/>
                <a:latin typeface="Calibri" panose="020F0502020204030204" pitchFamily="34" charset="0"/>
                <a:ea typeface="Calibri" panose="020F0502020204030204" pitchFamily="34" charset="0"/>
                <a:cs typeface="Times New Roman" panose="02020603050405020304" pitchFamily="18" charset="0"/>
              </a:rPr>
              <a:t>All</a:t>
            </a:r>
            <a:r>
              <a:rPr lang="en-US" sz="1200" b="1" cap="none" spc="-15">
                <a:effectLst/>
                <a:latin typeface="Calibri" panose="020F0502020204030204" pitchFamily="34" charset="0"/>
                <a:ea typeface="Calibri" panose="020F0502020204030204" pitchFamily="34" charset="0"/>
                <a:cs typeface="Times New Roman" panose="02020603050405020304" pitchFamily="18" charset="0"/>
              </a:rPr>
              <a:t> </a:t>
            </a:r>
            <a:r>
              <a:rPr lang="en-US" sz="1200" b="1" cap="none">
                <a:effectLst/>
                <a:latin typeface="Calibri" panose="020F0502020204030204" pitchFamily="34" charset="0"/>
                <a:ea typeface="Calibri" panose="020F0502020204030204" pitchFamily="34" charset="0"/>
                <a:cs typeface="Times New Roman" panose="02020603050405020304" pitchFamily="18" charset="0"/>
              </a:rPr>
              <a:t>Time</a:t>
            </a:r>
            <a:r>
              <a:rPr lang="en-US" sz="1200" b="1">
                <a:effectLst/>
                <a:latin typeface="Calibri" panose="020F0502020204030204" pitchFamily="34" charset="0"/>
                <a:ea typeface="Calibri" panose="020F0502020204030204" pitchFamily="34" charset="0"/>
                <a:cs typeface="Times New Roman" panose="02020603050405020304" pitchFamily="18" charset="0"/>
              </a:rPr>
              <a:t>)</a:t>
            </a:r>
            <a:br>
              <a:rPr lang="en-US" sz="1200" b="1">
                <a:effectLst/>
                <a:latin typeface="Calibri" panose="020F0502020204030204" pitchFamily="34" charset="0"/>
                <a:ea typeface="Calibri" panose="020F0502020204030204" pitchFamily="34" charset="0"/>
                <a:cs typeface="Times New Roman" panose="02020603050405020304" pitchFamily="18" charset="0"/>
              </a:rPr>
            </a:br>
            <a:br>
              <a:rPr lang="en-US" sz="1200"/>
            </a:br>
            <a:r>
              <a:rPr lang="en-US" sz="1200"/>
              <a:t>6-Point LAX</a:t>
            </a:r>
            <a:br>
              <a:rPr lang="en-US" sz="1200"/>
            </a:br>
            <a:br>
              <a:rPr lang="en-US" sz="1200"/>
            </a:br>
            <a:r>
              <a:rPr lang="en-US" sz="1200" cap="none">
                <a:latin typeface="Adobe Devanagari" panose="02040503050201020203" pitchFamily="18" charset="0"/>
              </a:rPr>
              <a:t>www.calc.upm.edu.my</a:t>
            </a:r>
            <a:br>
              <a:rPr lang="en-US" sz="1200" cap="none">
                <a:latin typeface="Adobe Devanagari" panose="02040503050201020203" pitchFamily="18" charset="0"/>
                <a:cs typeface="Adobe Devanagari" panose="02040503050201020203" pitchFamily="18" charset="0"/>
              </a:rPr>
            </a:br>
            <a:br>
              <a:rPr lang="en-US" sz="1200"/>
            </a:br>
            <a:br>
              <a:rPr lang="en-US" sz="1200"/>
            </a:br>
            <a:br>
              <a:rPr lang="en-US" sz="1200"/>
            </a:br>
            <a:endParaRPr lang="en-US" sz="1200"/>
          </a:p>
        </p:txBody>
      </p:sp>
      <p:grpSp>
        <p:nvGrpSpPr>
          <p:cNvPr id="63" name="Group 62">
            <a:extLst>
              <a:ext uri="{FF2B5EF4-FFF2-40B4-BE49-F238E27FC236}">
                <a16:creationId xmlns:a16="http://schemas.microsoft.com/office/drawing/2014/main" id="{3AAC1DD6-B14C-4B0B-BC1A-ED8C157843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74177" y="482171"/>
            <a:ext cx="5670087" cy="5149101"/>
            <a:chOff x="632237" y="482171"/>
            <a:chExt cx="7560115" cy="5149101"/>
          </a:xfrm>
        </p:grpSpPr>
        <p:sp>
          <p:nvSpPr>
            <p:cNvPr id="64" name="Rectangle 63">
              <a:extLst>
                <a:ext uri="{FF2B5EF4-FFF2-40B4-BE49-F238E27FC236}">
                  <a16:creationId xmlns:a16="http://schemas.microsoft.com/office/drawing/2014/main" id="{E32D2FE4-8A32-4C6C-93B3-D7146299DB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237" y="482171"/>
              <a:ext cx="7560115" cy="5149101"/>
            </a:xfrm>
            <a:prstGeom prst="rect">
              <a:avLst/>
            </a:prstGeom>
            <a:blipFill dpi="0" rotWithShape="1">
              <a:blip r:embed="rId2">
                <a:alphaModFix amt="30000"/>
              </a:blip>
              <a:srcRect/>
              <a:tile tx="0" ty="0" sx="100000" sy="100000" flip="none" algn="ctr"/>
            </a:blip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extrusionH="76200" contourW="12700" prstMaterial="matte">
              <a:bevelT w="152400" h="50800" prst="softRound"/>
              <a:extrusionClr>
                <a:schemeClr val="tx2"/>
              </a:extrusionClr>
              <a:contourClr>
                <a:schemeClr val="bg2"/>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18A719A2-52C9-4484-BE2A-5460B875DE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5296" y="812507"/>
              <a:ext cx="6928279" cy="4466452"/>
            </a:xfrm>
            <a:prstGeom prst="rect">
              <a:avLst/>
            </a:prstGeom>
            <a:gradFill>
              <a:gsLst>
                <a:gs pos="0">
                  <a:srgbClr val="DADADA"/>
                </a:gs>
                <a:gs pos="100000">
                  <a:srgbClr val="FFFFFE"/>
                </a:gs>
              </a:gsLst>
              <a:lin ang="16200000" scaled="0"/>
            </a:gradFill>
            <a:ln w="38100" cmpd="sng">
              <a:solidFill>
                <a:schemeClr val="tx2">
                  <a:lumMod val="25000"/>
                </a:schemeClr>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0" name="Picture 9" descr="A person playing guitar and singing&#10;&#10;AI-generated content may be incorrect.">
            <a:extLst>
              <a:ext uri="{FF2B5EF4-FFF2-40B4-BE49-F238E27FC236}">
                <a16:creationId xmlns:a16="http://schemas.microsoft.com/office/drawing/2014/main" id="{976EE0A7-0572-7C7A-7911-52E9CB1B6F34}"/>
              </a:ext>
            </a:extLst>
          </p:cNvPr>
          <p:cNvPicPr>
            <a:picLocks noChangeAspect="1"/>
          </p:cNvPicPr>
          <p:nvPr/>
        </p:nvPicPr>
        <p:blipFill>
          <a:blip r:embed="rId3">
            <a:extLst>
              <a:ext uri="{28A0092B-C50C-407E-A947-70E740481C1C}">
                <a14:useLocalDpi xmlns:a14="http://schemas.microsoft.com/office/drawing/2010/main" val="0"/>
              </a:ext>
            </a:extLst>
          </a:blip>
          <a:srcRect l="10781" r="31179"/>
          <a:stretch>
            <a:fillRect/>
          </a:stretch>
        </p:blipFill>
        <p:spPr>
          <a:xfrm>
            <a:off x="2627302" y="1031888"/>
            <a:ext cx="1151756" cy="1968224"/>
          </a:xfrm>
          <a:prstGeom prst="rect">
            <a:avLst/>
          </a:prstGeom>
        </p:spPr>
      </p:pic>
      <p:pic>
        <p:nvPicPr>
          <p:cNvPr id="8" name="Picture 7" descr="A person in a cage with a person in the middle&#10;&#10;AI-generated content may be incorrect.">
            <a:extLst>
              <a:ext uri="{FF2B5EF4-FFF2-40B4-BE49-F238E27FC236}">
                <a16:creationId xmlns:a16="http://schemas.microsoft.com/office/drawing/2014/main" id="{2D6FBA57-61A4-ACCA-0BC2-871EE2CFC33C}"/>
              </a:ext>
            </a:extLst>
          </p:cNvPr>
          <p:cNvPicPr>
            <a:picLocks noChangeAspect="1"/>
          </p:cNvPicPr>
          <p:nvPr/>
        </p:nvPicPr>
        <p:blipFill>
          <a:blip r:embed="rId4">
            <a:extLst>
              <a:ext uri="{28A0092B-C50C-407E-A947-70E740481C1C}">
                <a14:useLocalDpi xmlns:a14="http://schemas.microsoft.com/office/drawing/2010/main" val="0"/>
              </a:ext>
            </a:extLst>
          </a:blip>
          <a:srcRect l="21013" r="-6" b="-6"/>
          <a:stretch>
            <a:fillRect/>
          </a:stretch>
        </p:blipFill>
        <p:spPr>
          <a:xfrm>
            <a:off x="2605370" y="3188954"/>
            <a:ext cx="1212459" cy="1916818"/>
          </a:xfrm>
          <a:prstGeom prst="rect">
            <a:avLst/>
          </a:prstGeom>
        </p:spPr>
      </p:pic>
      <p:pic>
        <p:nvPicPr>
          <p:cNvPr id="6" name="Picture 5" descr="A person in a red race suit&#10;&#10;AI-generated content may be incorrect.">
            <a:extLst>
              <a:ext uri="{FF2B5EF4-FFF2-40B4-BE49-F238E27FC236}">
                <a16:creationId xmlns:a16="http://schemas.microsoft.com/office/drawing/2014/main" id="{1569B087-C623-CC29-309D-86C2B6C2448A}"/>
              </a:ext>
            </a:extLst>
          </p:cNvPr>
          <p:cNvPicPr>
            <a:picLocks noChangeAspect="1"/>
          </p:cNvPicPr>
          <p:nvPr/>
        </p:nvPicPr>
        <p:blipFill>
          <a:blip r:embed="rId5" cstate="print">
            <a:extLst>
              <a:ext uri="{28A0092B-C50C-407E-A947-70E740481C1C}">
                <a14:useLocalDpi xmlns:a14="http://schemas.microsoft.com/office/drawing/2010/main" val="0"/>
              </a:ext>
            </a:extLst>
          </a:blip>
          <a:srcRect r="1" b="14398"/>
          <a:stretch>
            <a:fillRect/>
          </a:stretch>
        </p:blipFill>
        <p:spPr>
          <a:xfrm>
            <a:off x="3936752" y="3439910"/>
            <a:ext cx="1762283" cy="1508563"/>
          </a:xfrm>
          <a:prstGeom prst="rect">
            <a:avLst/>
          </a:prstGeom>
        </p:spPr>
      </p:pic>
      <p:pic>
        <p:nvPicPr>
          <p:cNvPr id="12" name="Picture 11" descr="A person in a blue dress&#10;&#10;AI-generated content may be incorrect.">
            <a:extLst>
              <a:ext uri="{FF2B5EF4-FFF2-40B4-BE49-F238E27FC236}">
                <a16:creationId xmlns:a16="http://schemas.microsoft.com/office/drawing/2014/main" id="{61497058-7A00-186C-D6BF-7DC257E8EA4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1656" y="3563449"/>
            <a:ext cx="1727460" cy="1261111"/>
          </a:xfrm>
          <a:prstGeom prst="rect">
            <a:avLst/>
          </a:prstGeom>
        </p:spPr>
      </p:pic>
      <p:pic>
        <p:nvPicPr>
          <p:cNvPr id="14" name="Picture 13" descr="A person in a football uniform&#10;&#10;AI-generated content may be incorrect.">
            <a:extLst>
              <a:ext uri="{FF2B5EF4-FFF2-40B4-BE49-F238E27FC236}">
                <a16:creationId xmlns:a16="http://schemas.microsoft.com/office/drawing/2014/main" id="{85978B16-C625-499B-7C47-DAD6989E36A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41809" y="997607"/>
            <a:ext cx="1706735" cy="2287377"/>
          </a:xfrm>
          <a:prstGeom prst="rect">
            <a:avLst/>
          </a:prstGeom>
        </p:spPr>
      </p:pic>
      <p:pic>
        <p:nvPicPr>
          <p:cNvPr id="16" name="Picture 15" descr="A person wearing boxing gloves&#10;&#10;AI-generated content may be incorrect.">
            <a:extLst>
              <a:ext uri="{FF2B5EF4-FFF2-40B4-BE49-F238E27FC236}">
                <a16:creationId xmlns:a16="http://schemas.microsoft.com/office/drawing/2014/main" id="{2FFEBDCB-2241-4086-0BDE-3EA18EBD152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5672" y="997608"/>
            <a:ext cx="1479165" cy="22026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800100" y="642594"/>
            <a:ext cx="7543800" cy="1371600"/>
          </a:xfrm>
        </p:spPr>
        <p:txBody>
          <a:bodyPr>
            <a:normAutofit/>
          </a:bodyPr>
          <a:lstStyle/>
          <a:p>
            <a:pPr algn="ctr"/>
            <a:r>
              <a:rPr lang="en-US" b="1" dirty="0"/>
              <a:t>OFFERED TO:</a:t>
            </a:r>
          </a:p>
        </p:txBody>
      </p:sp>
      <p:graphicFrame>
        <p:nvGraphicFramePr>
          <p:cNvPr id="5" name="Content Placeholder 1">
            <a:extLst>
              <a:ext uri="{FF2B5EF4-FFF2-40B4-BE49-F238E27FC236}">
                <a16:creationId xmlns:a16="http://schemas.microsoft.com/office/drawing/2014/main" id="{DF2C9CB2-BA5F-D914-8824-80B3B5DE567B}"/>
              </a:ext>
            </a:extLst>
          </p:cNvPr>
          <p:cNvGraphicFramePr>
            <a:graphicFrameLocks noGrp="1"/>
          </p:cNvGraphicFramePr>
          <p:nvPr>
            <p:ph idx="1"/>
            <p:extLst>
              <p:ext uri="{D42A27DB-BD31-4B8C-83A1-F6EECF244321}">
                <p14:modId xmlns:p14="http://schemas.microsoft.com/office/powerpoint/2010/main" val="2330099553"/>
              </p:ext>
            </p:extLst>
          </p:nvPr>
        </p:nvGraphicFramePr>
        <p:xfrm>
          <a:off x="800100" y="2310063"/>
          <a:ext cx="7543800" cy="3725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3428F0B5-B9FD-4601-A0A8-6BF5ABF348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CC26E585-FCC4-443D-9489-0E9471606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Title 2"/>
          <p:cNvSpPr>
            <a:spLocks noGrp="1"/>
          </p:cNvSpPr>
          <p:nvPr>
            <p:ph type="title"/>
          </p:nvPr>
        </p:nvSpPr>
        <p:spPr>
          <a:xfrm>
            <a:off x="1088684" y="2303047"/>
            <a:ext cx="2454070" cy="2674198"/>
          </a:xfrm>
        </p:spPr>
        <p:txBody>
          <a:bodyPr anchor="t">
            <a:normAutofit/>
          </a:bodyPr>
          <a:lstStyle/>
          <a:p>
            <a:r>
              <a:rPr lang="en-US" b="1" dirty="0"/>
              <a:t>LAX 2059 SYNOPSIS</a:t>
            </a:r>
          </a:p>
        </p:txBody>
      </p:sp>
      <p:cxnSp>
        <p:nvCxnSpPr>
          <p:cNvPr id="29" name="Straight Connector 28">
            <a:extLst>
              <a:ext uri="{FF2B5EF4-FFF2-40B4-BE49-F238E27FC236}">
                <a16:creationId xmlns:a16="http://schemas.microsoft.com/office/drawing/2014/main" id="{64838ADD-CEC0-4F6C-8A38-20120D0D51A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8684" y="2146542"/>
            <a:ext cx="245407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31" name="Title 1">
            <a:extLst>
              <a:ext uri="{FF2B5EF4-FFF2-40B4-BE49-F238E27FC236}">
                <a16:creationId xmlns:a16="http://schemas.microsoft.com/office/drawing/2014/main" id="{80D9730C-8D66-457D-B5EC-49C01D6BA25B}"/>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8685" y="3122496"/>
            <a:ext cx="264761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cxnSp>
        <p:nvCxnSpPr>
          <p:cNvPr id="33" name="Straight Connector 32">
            <a:extLst>
              <a:ext uri="{FF2B5EF4-FFF2-40B4-BE49-F238E27FC236}">
                <a16:creationId xmlns:a16="http://schemas.microsoft.com/office/drawing/2014/main" id="{3ACC0A5F-0F61-43B1-8039-E0FC8449527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35" name="Picture 34">
            <a:extLst>
              <a:ext uri="{FF2B5EF4-FFF2-40B4-BE49-F238E27FC236}">
                <a16:creationId xmlns:a16="http://schemas.microsoft.com/office/drawing/2014/main" id="{84E72657-3267-436B-9AFF-3A1A0420568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29338"/>
            <a:ext cx="9144000" cy="742950"/>
          </a:xfrm>
          <a:prstGeom prst="rect">
            <a:avLst/>
          </a:prstGeom>
        </p:spPr>
      </p:pic>
      <p:graphicFrame>
        <p:nvGraphicFramePr>
          <p:cNvPr id="20" name="Content Placeholder 1">
            <a:extLst>
              <a:ext uri="{FF2B5EF4-FFF2-40B4-BE49-F238E27FC236}">
                <a16:creationId xmlns:a16="http://schemas.microsoft.com/office/drawing/2014/main" id="{9E745700-E946-BBD0-FBE9-A19E8BFC789F}"/>
              </a:ext>
            </a:extLst>
          </p:cNvPr>
          <p:cNvGraphicFramePr>
            <a:graphicFrameLocks noGrp="1"/>
          </p:cNvGraphicFramePr>
          <p:nvPr>
            <p:ph idx="1"/>
            <p:extLst>
              <p:ext uri="{D42A27DB-BD31-4B8C-83A1-F6EECF244321}">
                <p14:modId xmlns:p14="http://schemas.microsoft.com/office/powerpoint/2010/main" val="500039589"/>
              </p:ext>
            </p:extLst>
          </p:nvPr>
        </p:nvGraphicFramePr>
        <p:xfrm>
          <a:off x="3856434" y="803275"/>
          <a:ext cx="4435078"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3428F0B5-B9FD-4601-A0A8-6BF5ABF348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C26E585-FCC4-443D-9489-0E9471606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Title 2"/>
          <p:cNvSpPr>
            <a:spLocks noGrp="1"/>
          </p:cNvSpPr>
          <p:nvPr>
            <p:ph type="title"/>
          </p:nvPr>
        </p:nvSpPr>
        <p:spPr>
          <a:xfrm>
            <a:off x="1088684" y="2303047"/>
            <a:ext cx="2454070" cy="2674198"/>
          </a:xfrm>
        </p:spPr>
        <p:txBody>
          <a:bodyPr anchor="t">
            <a:normAutofit/>
          </a:bodyPr>
          <a:lstStyle/>
          <a:p>
            <a:r>
              <a:rPr lang="en-US" sz="2200" b="1" dirty="0"/>
              <a:t>WHO IS MY INSTRUCTOR? </a:t>
            </a:r>
            <a:br>
              <a:rPr lang="en-US" sz="2200" b="1" dirty="0"/>
            </a:br>
            <a:r>
              <a:rPr lang="en-US" sz="2200" b="1" dirty="0"/>
              <a:t>HOW DO I FIND HIM/HER?</a:t>
            </a:r>
          </a:p>
        </p:txBody>
      </p:sp>
      <p:cxnSp>
        <p:nvCxnSpPr>
          <p:cNvPr id="20" name="Straight Connector 19">
            <a:extLst>
              <a:ext uri="{FF2B5EF4-FFF2-40B4-BE49-F238E27FC236}">
                <a16:creationId xmlns:a16="http://schemas.microsoft.com/office/drawing/2014/main" id="{64838ADD-CEC0-4F6C-8A38-20120D0D51A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8684" y="2146542"/>
            <a:ext cx="245407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2" name="Title 1">
            <a:extLst>
              <a:ext uri="{FF2B5EF4-FFF2-40B4-BE49-F238E27FC236}">
                <a16:creationId xmlns:a16="http://schemas.microsoft.com/office/drawing/2014/main" id="{80D9730C-8D66-457D-B5EC-49C01D6BA25B}"/>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8685" y="3122496"/>
            <a:ext cx="264761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cxnSp>
        <p:nvCxnSpPr>
          <p:cNvPr id="24" name="Straight Connector 23">
            <a:extLst>
              <a:ext uri="{FF2B5EF4-FFF2-40B4-BE49-F238E27FC236}">
                <a16:creationId xmlns:a16="http://schemas.microsoft.com/office/drawing/2014/main" id="{3ACC0A5F-0F61-43B1-8039-E0FC8449527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26" name="Picture 25">
            <a:extLst>
              <a:ext uri="{FF2B5EF4-FFF2-40B4-BE49-F238E27FC236}">
                <a16:creationId xmlns:a16="http://schemas.microsoft.com/office/drawing/2014/main" id="{84E72657-3267-436B-9AFF-3A1A0420568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29338"/>
            <a:ext cx="9144000" cy="742950"/>
          </a:xfrm>
          <a:prstGeom prst="rect">
            <a:avLst/>
          </a:prstGeom>
        </p:spPr>
      </p:pic>
      <p:graphicFrame>
        <p:nvGraphicFramePr>
          <p:cNvPr id="12" name="Content Placeholder 1">
            <a:extLst>
              <a:ext uri="{FF2B5EF4-FFF2-40B4-BE49-F238E27FC236}">
                <a16:creationId xmlns:a16="http://schemas.microsoft.com/office/drawing/2014/main" id="{58294CD6-16F9-DFCA-6174-425F24F7429D}"/>
              </a:ext>
            </a:extLst>
          </p:cNvPr>
          <p:cNvGraphicFramePr>
            <a:graphicFrameLocks noGrp="1"/>
          </p:cNvGraphicFramePr>
          <p:nvPr>
            <p:ph idx="1"/>
            <p:extLst>
              <p:ext uri="{D42A27DB-BD31-4B8C-83A1-F6EECF244321}">
                <p14:modId xmlns:p14="http://schemas.microsoft.com/office/powerpoint/2010/main" val="1090827966"/>
              </p:ext>
            </p:extLst>
          </p:nvPr>
        </p:nvGraphicFramePr>
        <p:xfrm>
          <a:off x="3856434" y="803275"/>
          <a:ext cx="4435078"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53176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121034" y="798974"/>
            <a:ext cx="2187172" cy="2210895"/>
          </a:xfrm>
        </p:spPr>
        <p:txBody>
          <a:bodyPr>
            <a:normAutofit/>
          </a:bodyPr>
          <a:lstStyle/>
          <a:p>
            <a:r>
              <a:rPr lang="en-US" sz="2200" b="1" dirty="0"/>
              <a:t>HOW DO I GET MY LAX MATERIALS?</a:t>
            </a:r>
          </a:p>
        </p:txBody>
      </p:sp>
      <p:sp>
        <p:nvSpPr>
          <p:cNvPr id="2" name="Content Placeholder 1"/>
          <p:cNvSpPr>
            <a:spLocks noGrp="1"/>
          </p:cNvSpPr>
          <p:nvPr>
            <p:ph idx="1"/>
          </p:nvPr>
        </p:nvSpPr>
        <p:spPr>
          <a:xfrm>
            <a:off x="3781477" y="798974"/>
            <a:ext cx="4271988" cy="2549385"/>
          </a:xfrm>
        </p:spPr>
        <p:txBody>
          <a:bodyPr>
            <a:normAutofit/>
          </a:bodyPr>
          <a:lstStyle/>
          <a:p>
            <a:pPr marL="0" lvl="1" indent="0">
              <a:buFont typeface="Wingdings 2" panose="05020102010507070707" pitchFamily="18" charset="2"/>
              <a:buNone/>
            </a:pPr>
            <a:endParaRPr lang="en-US" altLang="en-US" dirty="0"/>
          </a:p>
          <a:p>
            <a:pPr marL="0" lvl="1" indent="0">
              <a:buFont typeface="Wingdings 2" panose="05020102010507070707" pitchFamily="18" charset="2"/>
              <a:buNone/>
            </a:pPr>
            <a:endParaRPr lang="en-US" altLang="en-US" dirty="0"/>
          </a:p>
          <a:p>
            <a:pPr marL="0" lvl="1" indent="0">
              <a:buFont typeface="Wingdings 2" panose="05020102010507070707" pitchFamily="18" charset="2"/>
              <a:buNone/>
            </a:pPr>
            <a:r>
              <a:rPr lang="en-US" altLang="en-US" dirty="0"/>
              <a:t>Please visit </a:t>
            </a:r>
            <a:r>
              <a:rPr lang="en-US" altLang="en-US" dirty="0">
                <a:hlinkClick r:id="rId2"/>
              </a:rPr>
              <a:t>www.calc.upm.edu.my</a:t>
            </a:r>
            <a:r>
              <a:rPr lang="en-US" altLang="en-US" dirty="0"/>
              <a:t>.</a:t>
            </a:r>
          </a:p>
          <a:p>
            <a:pPr marL="0" lvl="1" indent="0">
              <a:buNone/>
            </a:pPr>
            <a:r>
              <a:rPr lang="en-US" altLang="en-US" b="1" dirty="0"/>
              <a:t>                                             </a:t>
            </a:r>
          </a:p>
          <a:p>
            <a:pPr marL="0" indent="0">
              <a:buNone/>
            </a:pPr>
            <a:endParaRPr lang="en-US" dirty="0"/>
          </a:p>
          <a:p>
            <a:pPr marL="0" indent="0">
              <a:buNone/>
            </a:pPr>
            <a:endParaRPr lang="en-GB" dirty="0"/>
          </a:p>
        </p:txBody>
      </p:sp>
      <p:pic>
        <p:nvPicPr>
          <p:cNvPr id="5" name="Picture 4" descr="A person standing in front of a sign&#10;&#10;AI-generated content may be incorrect.">
            <a:extLst>
              <a:ext uri="{FF2B5EF4-FFF2-40B4-BE49-F238E27FC236}">
                <a16:creationId xmlns:a16="http://schemas.microsoft.com/office/drawing/2014/main" id="{66D665D2-E5BB-3DAE-EC95-8B77021644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237" y="2807382"/>
            <a:ext cx="7929526" cy="2081499"/>
          </a:xfrm>
          <a:prstGeom prst="rect">
            <a:avLst/>
          </a:prstGeom>
        </p:spPr>
      </p:pic>
    </p:spTree>
    <p:extLst>
      <p:ext uri="{BB962C8B-B14F-4D97-AF65-F5344CB8AC3E}">
        <p14:creationId xmlns:p14="http://schemas.microsoft.com/office/powerpoint/2010/main" val="2716653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800100" y="116632"/>
            <a:ext cx="7543800" cy="1152128"/>
          </a:xfrm>
        </p:spPr>
        <p:txBody>
          <a:bodyPr>
            <a:normAutofit fontScale="90000"/>
          </a:bodyPr>
          <a:lstStyle/>
          <a:p>
            <a:pPr algn="ctr"/>
            <a:r>
              <a:rPr lang="en-US" sz="3100" b="1" dirty="0"/>
              <a:t>VISIT THE LAX BLOGSPOT/ PUTRABLAST AND ENSURE THAT YOU</a:t>
            </a:r>
            <a:r>
              <a:rPr lang="en-US" sz="3100" dirty="0"/>
              <a:t>:</a:t>
            </a:r>
          </a:p>
        </p:txBody>
      </p:sp>
      <p:graphicFrame>
        <p:nvGraphicFramePr>
          <p:cNvPr id="12" name="Content Placeholder 1">
            <a:extLst>
              <a:ext uri="{FF2B5EF4-FFF2-40B4-BE49-F238E27FC236}">
                <a16:creationId xmlns:a16="http://schemas.microsoft.com/office/drawing/2014/main" id="{BA847C4A-0E01-8AE8-7717-4CE587726599}"/>
              </a:ext>
            </a:extLst>
          </p:cNvPr>
          <p:cNvGraphicFramePr>
            <a:graphicFrameLocks noGrp="1"/>
          </p:cNvGraphicFramePr>
          <p:nvPr>
            <p:ph idx="1"/>
            <p:extLst>
              <p:ext uri="{D42A27DB-BD31-4B8C-83A1-F6EECF244321}">
                <p14:modId xmlns:p14="http://schemas.microsoft.com/office/powerpoint/2010/main" val="2166972049"/>
              </p:ext>
            </p:extLst>
          </p:nvPr>
        </p:nvGraphicFramePr>
        <p:xfrm>
          <a:off x="395536" y="1124744"/>
          <a:ext cx="8424936"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29F6D-F9EA-43C8-89DF-41117185D350}"/>
              </a:ext>
            </a:extLst>
          </p:cNvPr>
          <p:cNvSpPr>
            <a:spLocks noGrp="1"/>
          </p:cNvSpPr>
          <p:nvPr>
            <p:ph type="title"/>
          </p:nvPr>
        </p:nvSpPr>
        <p:spPr>
          <a:xfrm>
            <a:off x="800100" y="642594"/>
            <a:ext cx="7543800" cy="1371600"/>
          </a:xfrm>
        </p:spPr>
        <p:txBody>
          <a:bodyPr>
            <a:normAutofit/>
          </a:bodyPr>
          <a:lstStyle/>
          <a:p>
            <a:pPr algn="ctr"/>
            <a:r>
              <a:rPr lang="en-US"/>
              <a:t>WHAT TO DO?</a:t>
            </a:r>
          </a:p>
        </p:txBody>
      </p:sp>
      <p:graphicFrame>
        <p:nvGraphicFramePr>
          <p:cNvPr id="13" name="Content Placeholder 2">
            <a:extLst>
              <a:ext uri="{FF2B5EF4-FFF2-40B4-BE49-F238E27FC236}">
                <a16:creationId xmlns:a16="http://schemas.microsoft.com/office/drawing/2014/main" id="{6E09A56C-3E7A-AA0B-3263-E5DE41C02403}"/>
              </a:ext>
            </a:extLst>
          </p:cNvPr>
          <p:cNvGraphicFramePr>
            <a:graphicFrameLocks noGrp="1"/>
          </p:cNvGraphicFramePr>
          <p:nvPr>
            <p:ph idx="1"/>
            <p:extLst>
              <p:ext uri="{D42A27DB-BD31-4B8C-83A1-F6EECF244321}">
                <p14:modId xmlns:p14="http://schemas.microsoft.com/office/powerpoint/2010/main" val="3053911163"/>
              </p:ext>
            </p:extLst>
          </p:nvPr>
        </p:nvGraphicFramePr>
        <p:xfrm>
          <a:off x="800100" y="2310063"/>
          <a:ext cx="7543800" cy="3725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2274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23" name="Rectangle 17">
            <a:extLst>
              <a:ext uri="{FF2B5EF4-FFF2-40B4-BE49-F238E27FC236}">
                <a16:creationId xmlns:a16="http://schemas.microsoft.com/office/drawing/2014/main" id="{54F891EB-ED45-44C3-95D6-FFB2EC07FA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7"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9">
            <a:extLst>
              <a:ext uri="{FF2B5EF4-FFF2-40B4-BE49-F238E27FC236}">
                <a16:creationId xmlns:a16="http://schemas.microsoft.com/office/drawing/2014/main" id="{2EA385B8-7C85-4CE0-AE3A-00EB627B34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D3F2A35A-1A1A-4339-8CB5-CE14B104C861}"/>
              </a:ext>
            </a:extLst>
          </p:cNvPr>
          <p:cNvSpPr>
            <a:spLocks noGrp="1"/>
          </p:cNvSpPr>
          <p:nvPr>
            <p:ph type="title"/>
          </p:nvPr>
        </p:nvSpPr>
        <p:spPr>
          <a:xfrm>
            <a:off x="670142" y="804519"/>
            <a:ext cx="2370376" cy="4431360"/>
          </a:xfrm>
        </p:spPr>
        <p:txBody>
          <a:bodyPr anchor="ctr">
            <a:normAutofit/>
          </a:bodyPr>
          <a:lstStyle/>
          <a:p>
            <a:r>
              <a:rPr lang="en-US"/>
              <a:t>WHAT TO DO?</a:t>
            </a:r>
          </a:p>
        </p:txBody>
      </p:sp>
      <p:cxnSp>
        <p:nvCxnSpPr>
          <p:cNvPr id="22" name="Straight Connector 21">
            <a:extLst>
              <a:ext uri="{FF2B5EF4-FFF2-40B4-BE49-F238E27FC236}">
                <a16:creationId xmlns:a16="http://schemas.microsoft.com/office/drawing/2014/main" id="{19AF263B-E208-40DF-A182-5193478DCF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258867" y="962799"/>
            <a:ext cx="0" cy="411480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Content Placeholder 2">
            <a:extLst>
              <a:ext uri="{FF2B5EF4-FFF2-40B4-BE49-F238E27FC236}">
                <a16:creationId xmlns:a16="http://schemas.microsoft.com/office/drawing/2014/main" id="{F4C12814-928E-47E9-BCE9-BCF7CAF243D9}"/>
              </a:ext>
            </a:extLst>
          </p:cNvPr>
          <p:cNvSpPr>
            <a:spLocks noGrp="1"/>
          </p:cNvSpPr>
          <p:nvPr>
            <p:ph idx="1"/>
          </p:nvPr>
        </p:nvSpPr>
        <p:spPr>
          <a:xfrm>
            <a:off x="3478396" y="804520"/>
            <a:ext cx="5054043" cy="5144760"/>
          </a:xfrm>
        </p:spPr>
        <p:txBody>
          <a:bodyPr anchor="ctr">
            <a:normAutofit fontScale="92500"/>
          </a:bodyPr>
          <a:lstStyle/>
          <a:p>
            <a:pPr marL="0" indent="0">
              <a:lnSpc>
                <a:spcPct val="110000"/>
              </a:lnSpc>
              <a:buNone/>
            </a:pPr>
            <a:endParaRPr lang="en-US" sz="1100" dirty="0"/>
          </a:p>
          <a:p>
            <a:pPr lvl="0">
              <a:lnSpc>
                <a:spcPct val="110000"/>
              </a:lnSpc>
              <a:spcBef>
                <a:spcPts val="0"/>
              </a:spcBef>
              <a:buFont typeface="Wingdings" panose="05000000000000000000" pitchFamily="2" charset="2"/>
              <a:buChar char="Ø"/>
            </a:pPr>
            <a:endParaRPr lang="en-US" sz="1100" dirty="0"/>
          </a:p>
          <a:p>
            <a:pPr lvl="0">
              <a:lnSpc>
                <a:spcPct val="110000"/>
              </a:lnSpc>
              <a:spcBef>
                <a:spcPts val="0"/>
              </a:spcBef>
              <a:buFont typeface="Wingdings" panose="05000000000000000000" pitchFamily="2" charset="2"/>
              <a:buChar char="Ø"/>
            </a:pPr>
            <a:r>
              <a:rPr lang="en-US" sz="1600" dirty="0"/>
              <a:t>The virtual group discussion meetings must be video recorded (screen recording). </a:t>
            </a:r>
          </a:p>
          <a:p>
            <a:pPr marL="0" lvl="0" indent="0">
              <a:lnSpc>
                <a:spcPct val="110000"/>
              </a:lnSpc>
              <a:spcBef>
                <a:spcPts val="0"/>
              </a:spcBef>
              <a:buNone/>
            </a:pPr>
            <a:endParaRPr lang="en-US" sz="1600" dirty="0"/>
          </a:p>
          <a:p>
            <a:pPr marR="0" lvl="0">
              <a:lnSpc>
                <a:spcPct val="110000"/>
              </a:lnSpc>
              <a:spcBef>
                <a:spcPts val="0"/>
              </a:spcBef>
              <a:spcAft>
                <a:spcPts val="0"/>
              </a:spcAft>
              <a:buFont typeface="Wingdings" panose="05000000000000000000" pitchFamily="2" charset="2"/>
              <a:buChar char="Ø"/>
            </a:pPr>
            <a:r>
              <a:rPr lang="en-MY" sz="1600" kern="1200" dirty="0">
                <a:effectLst/>
                <a:latin typeface="+mj-lt"/>
                <a:ea typeface="Times New Roman" panose="02020603050405020304" pitchFamily="18" charset="0"/>
                <a:cs typeface="Times New Roman" panose="02020603050405020304" pitchFamily="18" charset="0"/>
              </a:rPr>
              <a:t>Only group leader </a:t>
            </a:r>
            <a:r>
              <a:rPr lang="en-MY" sz="1600" b="1" kern="1200" dirty="0">
                <a:effectLst/>
                <a:latin typeface="+mj-lt"/>
                <a:ea typeface="Times New Roman" panose="02020603050405020304" pitchFamily="18" charset="0"/>
                <a:cs typeface="Times New Roman" panose="02020603050405020304" pitchFamily="18" charset="0"/>
              </a:rPr>
              <a:t>(with UPM student email)</a:t>
            </a:r>
            <a:r>
              <a:rPr lang="en-MY" sz="1600" kern="1200" dirty="0">
                <a:effectLst/>
                <a:latin typeface="+mj-lt"/>
                <a:ea typeface="Times New Roman" panose="02020603050405020304" pitchFamily="18" charset="0"/>
                <a:cs typeface="Times New Roman" panose="02020603050405020304" pitchFamily="18" charset="0"/>
              </a:rPr>
              <a:t> should submit:</a:t>
            </a:r>
            <a:endParaRPr lang="en-US" sz="1600" dirty="0">
              <a:effectLst/>
              <a:latin typeface="+mj-lt"/>
              <a:ea typeface="Calibri" panose="020F0502020204030204" pitchFamily="34" charset="0"/>
              <a:cs typeface="Times New Roman" panose="02020603050405020304" pitchFamily="18" charset="0"/>
            </a:endParaRPr>
          </a:p>
          <a:p>
            <a:pPr marL="560070" marR="0" indent="-285750">
              <a:lnSpc>
                <a:spcPct val="110000"/>
              </a:lnSpc>
              <a:spcBef>
                <a:spcPts val="0"/>
              </a:spcBef>
              <a:spcAft>
                <a:spcPts val="0"/>
              </a:spcAft>
              <a:buFont typeface="Courier New" panose="02070309020205020404" pitchFamily="49" charset="0"/>
              <a:buChar char="o"/>
            </a:pPr>
            <a:r>
              <a:rPr lang="en-MY" sz="1600" kern="1200" dirty="0">
                <a:effectLst/>
                <a:latin typeface="+mj-lt"/>
                <a:ea typeface="Times New Roman" panose="02020603050405020304" pitchFamily="18" charset="0"/>
                <a:cs typeface="Times New Roman" panose="02020603050405020304" pitchFamily="18" charset="0"/>
              </a:rPr>
              <a:t>the Submission Form and video in Google Drive </a:t>
            </a:r>
            <a:endParaRPr lang="en-US" sz="1600" dirty="0">
              <a:effectLst/>
              <a:latin typeface="+mj-lt"/>
              <a:ea typeface="Calibri" panose="020F0502020204030204" pitchFamily="34" charset="0"/>
              <a:cs typeface="Times New Roman" panose="02020603050405020304" pitchFamily="18" charset="0"/>
            </a:endParaRPr>
          </a:p>
          <a:p>
            <a:pPr marL="560070" marR="0" indent="-285750">
              <a:lnSpc>
                <a:spcPct val="110000"/>
              </a:lnSpc>
              <a:spcBef>
                <a:spcPts val="0"/>
              </a:spcBef>
              <a:spcAft>
                <a:spcPts val="0"/>
              </a:spcAft>
              <a:buFont typeface="Courier New" panose="02070309020205020404" pitchFamily="49" charset="0"/>
              <a:buChar char="o"/>
            </a:pPr>
            <a:r>
              <a:rPr lang="en-MY" sz="1600" dirty="0">
                <a:latin typeface="+mj-lt"/>
                <a:ea typeface="Times New Roman" panose="02020603050405020304" pitchFamily="18" charset="0"/>
                <a:cs typeface="Times New Roman" panose="02020603050405020304" pitchFamily="18" charset="0"/>
              </a:rPr>
              <a:t>a</a:t>
            </a:r>
            <a:r>
              <a:rPr lang="en-MY" sz="1600" kern="1200" dirty="0">
                <a:effectLst/>
                <a:latin typeface="+mj-lt"/>
                <a:ea typeface="Times New Roman" panose="02020603050405020304" pitchFamily="18" charset="0"/>
                <a:cs typeface="Times New Roman" panose="02020603050405020304" pitchFamily="18" charset="0"/>
              </a:rPr>
              <a:t> copy of the Submission Form in the assignment post in Putrablast before the deadline.</a:t>
            </a:r>
          </a:p>
          <a:p>
            <a:pPr marL="274320" marR="0" indent="0">
              <a:lnSpc>
                <a:spcPct val="110000"/>
              </a:lnSpc>
              <a:spcBef>
                <a:spcPts val="0"/>
              </a:spcBef>
              <a:spcAft>
                <a:spcPts val="0"/>
              </a:spcAft>
              <a:buNone/>
            </a:pPr>
            <a:endParaRPr lang="en-US" sz="1600" dirty="0">
              <a:effectLst/>
              <a:latin typeface="+mj-lt"/>
              <a:ea typeface="Calibri" panose="020F0502020204030204" pitchFamily="34" charset="0"/>
              <a:cs typeface="Times New Roman" panose="02020603050405020304" pitchFamily="18" charset="0"/>
            </a:endParaRPr>
          </a:p>
          <a:p>
            <a:pPr>
              <a:lnSpc>
                <a:spcPct val="110000"/>
              </a:lnSpc>
              <a:spcBef>
                <a:spcPts val="0"/>
              </a:spcBef>
              <a:buFont typeface="Wingdings" panose="05000000000000000000" pitchFamily="2" charset="2"/>
              <a:buChar char="Ø"/>
            </a:pPr>
            <a:r>
              <a:rPr lang="en-MY" sz="1600" dirty="0">
                <a:ea typeface="Calibri" panose="020F0502020204030204" pitchFamily="34" charset="0"/>
                <a:cs typeface="Times New Roman" panose="02020603050405020304" pitchFamily="18" charset="0"/>
              </a:rPr>
              <a:t>Please refer to the Timeline for tasks that need to be done. Take note that tasks for LAX conducted virtually might differ from the tasks assigned for face-to-face LAX.</a:t>
            </a:r>
          </a:p>
          <a:p>
            <a:pPr>
              <a:lnSpc>
                <a:spcPct val="110000"/>
              </a:lnSpc>
              <a:spcBef>
                <a:spcPts val="0"/>
              </a:spcBef>
              <a:buFont typeface="Wingdings" panose="05000000000000000000" pitchFamily="2" charset="2"/>
              <a:buChar char="Ø"/>
            </a:pPr>
            <a:endParaRPr lang="en-MY" sz="1600" dirty="0">
              <a:ea typeface="Calibri" panose="020F0502020204030204" pitchFamily="34" charset="0"/>
              <a:cs typeface="Times New Roman" panose="02020603050405020304" pitchFamily="18" charset="0"/>
            </a:endParaRPr>
          </a:p>
          <a:p>
            <a:pPr>
              <a:lnSpc>
                <a:spcPct val="110000"/>
              </a:lnSpc>
              <a:spcBef>
                <a:spcPts val="0"/>
              </a:spcBef>
              <a:buFont typeface="Wingdings" panose="05000000000000000000" pitchFamily="2" charset="2"/>
              <a:buChar char="Ø"/>
            </a:pPr>
            <a:r>
              <a:rPr lang="en-US" sz="1600" b="1" dirty="0"/>
              <a:t>IMPORTANT NOTE</a:t>
            </a:r>
            <a:r>
              <a:rPr lang="en-US" sz="1600" dirty="0"/>
              <a:t>: Submission Forms should be turned in via Putrablast before the deadline. Submission Forms that are posted after the deadline or  emailed to the instructor will be rejected.</a:t>
            </a:r>
          </a:p>
        </p:txBody>
      </p:sp>
      <p:pic>
        <p:nvPicPr>
          <p:cNvPr id="24" name="Picture 23">
            <a:extLst>
              <a:ext uri="{FF2B5EF4-FFF2-40B4-BE49-F238E27FC236}">
                <a16:creationId xmlns:a16="http://schemas.microsoft.com/office/drawing/2014/main" id="{7557D95A-0A72-41F9-844C-544C199B450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29338"/>
            <a:ext cx="9144000" cy="742950"/>
          </a:xfrm>
          <a:prstGeom prst="rect">
            <a:avLst/>
          </a:prstGeom>
        </p:spPr>
      </p:pic>
    </p:spTree>
    <p:extLst>
      <p:ext uri="{BB962C8B-B14F-4D97-AF65-F5344CB8AC3E}">
        <p14:creationId xmlns:p14="http://schemas.microsoft.com/office/powerpoint/2010/main" val="438355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430056" y="559477"/>
            <a:ext cx="2823900" cy="5709931"/>
          </a:xfrm>
        </p:spPr>
        <p:txBody>
          <a:bodyPr>
            <a:normAutofit/>
          </a:bodyPr>
          <a:lstStyle/>
          <a:p>
            <a:pPr algn="ctr"/>
            <a:r>
              <a:rPr lang="en-US" b="1"/>
              <a:t>Group Discussion Video</a:t>
            </a:r>
          </a:p>
        </p:txBody>
      </p:sp>
      <p:graphicFrame>
        <p:nvGraphicFramePr>
          <p:cNvPr id="5" name="Content Placeholder 1">
            <a:extLst>
              <a:ext uri="{FF2B5EF4-FFF2-40B4-BE49-F238E27FC236}">
                <a16:creationId xmlns:a16="http://schemas.microsoft.com/office/drawing/2014/main" id="{54968F46-3FEC-94DF-E662-22C92AC1F2B3}"/>
              </a:ext>
            </a:extLst>
          </p:cNvPr>
          <p:cNvGraphicFramePr>
            <a:graphicFrameLocks noGrp="1"/>
          </p:cNvGraphicFramePr>
          <p:nvPr>
            <p:ph idx="1"/>
            <p:extLst>
              <p:ext uri="{D42A27DB-BD31-4B8C-83A1-F6EECF244321}">
                <p14:modId xmlns:p14="http://schemas.microsoft.com/office/powerpoint/2010/main" val="1815992652"/>
              </p:ext>
            </p:extLst>
          </p:nvPr>
        </p:nvGraphicFramePr>
        <p:xfrm>
          <a:off x="3744754" y="800946"/>
          <a:ext cx="5223223" cy="57243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2" name="Content Placeholder 8">
            <a:extLst>
              <a:ext uri="{FF2B5EF4-FFF2-40B4-BE49-F238E27FC236}">
                <a16:creationId xmlns:a16="http://schemas.microsoft.com/office/drawing/2014/main" id="{C15F6730-83F9-ABAC-834C-4B15C047DA24}"/>
              </a:ext>
            </a:extLst>
          </p:cNvPr>
          <p:cNvSpPr>
            <a:spLocks noGrp="1"/>
          </p:cNvSpPr>
          <p:nvPr>
            <p:ph idx="1"/>
          </p:nvPr>
        </p:nvSpPr>
        <p:spPr>
          <a:xfrm>
            <a:off x="1088685" y="2015732"/>
            <a:ext cx="4162766" cy="3450613"/>
          </a:xfrm>
        </p:spPr>
        <p:txBody>
          <a:bodyPr>
            <a:normAutofit/>
          </a:bodyPr>
          <a:lstStyle/>
          <a:p>
            <a:r>
              <a:rPr lang="en-US"/>
              <a:t>*Ensure that everyone appears on the screen throughout the discussion. </a:t>
            </a:r>
            <a:r>
              <a:rPr lang="en-US" b="1"/>
              <a:t>(Do not submit an individual video or  a video which merged a group video and an individual video.)</a:t>
            </a:r>
            <a:endParaRPr lang="en-MY"/>
          </a:p>
          <a:p>
            <a:endParaRPr lang="en-US"/>
          </a:p>
        </p:txBody>
      </p:sp>
      <p:grpSp>
        <p:nvGrpSpPr>
          <p:cNvPr id="27" name="Group 26">
            <a:extLst>
              <a:ext uri="{FF2B5EF4-FFF2-40B4-BE49-F238E27FC236}">
                <a16:creationId xmlns:a16="http://schemas.microsoft.com/office/drawing/2014/main" id="{FAFF86CF-19EF-4C41-A233-65C86F18F3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08041" y="482171"/>
            <a:ext cx="3055899" cy="5149101"/>
            <a:chOff x="7477388" y="482171"/>
            <a:chExt cx="4074533" cy="5149101"/>
          </a:xfrm>
        </p:grpSpPr>
        <p:sp>
          <p:nvSpPr>
            <p:cNvPr id="28" name="Rectangle 27">
              <a:extLst>
                <a:ext uri="{FF2B5EF4-FFF2-40B4-BE49-F238E27FC236}">
                  <a16:creationId xmlns:a16="http://schemas.microsoft.com/office/drawing/2014/main" id="{28E35A49-0DFA-4196-9078-0E4BA36B6D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77388" y="482171"/>
              <a:ext cx="4074533" cy="5149101"/>
            </a:xfrm>
            <a:prstGeom prst="rect">
              <a:avLst/>
            </a:prstGeom>
            <a:blipFill dpi="0" rotWithShape="1">
              <a:blip r:embed="rId2">
                <a:alphaModFix amt="30000"/>
              </a:blip>
              <a:srcRect/>
              <a:tile tx="0" ty="0" sx="100000" sy="100000" flip="none" algn="ctr"/>
            </a:blip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extrusionH="76200" contourW="12700" prstMaterial="matte">
              <a:bevelT w="152400" h="50800" prst="softRound"/>
              <a:extrusionClr>
                <a:schemeClr val="tx2"/>
              </a:extrusionClr>
              <a:contourClr>
                <a:schemeClr val="bg2"/>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2F874E7E-962C-4172-BB41-D1A5E8B096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47" y="812507"/>
              <a:ext cx="3450289" cy="4466452"/>
            </a:xfrm>
            <a:prstGeom prst="rect">
              <a:avLst/>
            </a:prstGeom>
            <a:gradFill>
              <a:gsLst>
                <a:gs pos="0">
                  <a:srgbClr val="DADADA"/>
                </a:gs>
                <a:gs pos="100000">
                  <a:srgbClr val="FFFFFE"/>
                </a:gs>
              </a:gsLst>
              <a:lin ang="16200000" scaled="0"/>
            </a:gradFill>
            <a:ln w="38100" cmpd="sng">
              <a:solidFill>
                <a:schemeClr val="tx2">
                  <a:lumMod val="25000"/>
                </a:schemeClr>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 name="Picture 4" descr="A collage of people&#10;&#10;Description automatically generated with medium confidence"/>
          <p:cNvPicPr>
            <a:picLocks noChangeAspect="1"/>
          </p:cNvPicPr>
          <p:nvPr/>
        </p:nvPicPr>
        <p:blipFill rotWithShape="1">
          <a:blip r:embed="rId3"/>
          <a:srcRect l="24726" r="11473" b="3"/>
          <a:stretch/>
        </p:blipFill>
        <p:spPr>
          <a:xfrm>
            <a:off x="6087279" y="1116344"/>
            <a:ext cx="2099328" cy="1850789"/>
          </a:xfrm>
          <a:prstGeom prst="rect">
            <a:avLst/>
          </a:prstGeom>
        </p:spPr>
      </p:pic>
      <p:pic>
        <p:nvPicPr>
          <p:cNvPr id="4" name="Content Placeholder 3"/>
          <p:cNvPicPr>
            <a:picLocks noChangeAspect="1"/>
          </p:cNvPicPr>
          <p:nvPr/>
        </p:nvPicPr>
        <p:blipFill rotWithShape="1">
          <a:blip r:embed="rId4"/>
          <a:srcRect l="19151" r="17047" b="3"/>
          <a:stretch/>
        </p:blipFill>
        <p:spPr>
          <a:xfrm>
            <a:off x="6087279" y="3131726"/>
            <a:ext cx="2099328" cy="1850790"/>
          </a:xfrm>
          <a:prstGeom prst="rect">
            <a:avLst/>
          </a:prstGeom>
        </p:spPr>
      </p:pic>
    </p:spTree>
    <p:extLst>
      <p:ext uri="{BB962C8B-B14F-4D97-AF65-F5344CB8AC3E}">
        <p14:creationId xmlns:p14="http://schemas.microsoft.com/office/powerpoint/2010/main" val="3167136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538C7E5-0116-453C-9CD0-757E1C972D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1088684" y="804519"/>
            <a:ext cx="6968411" cy="1049235"/>
          </a:xfrm>
        </p:spPr>
        <p:txBody>
          <a:bodyPr>
            <a:normAutofit/>
          </a:bodyPr>
          <a:lstStyle/>
          <a:p>
            <a:r>
              <a:rPr lang="en-US" b="1" dirty="0"/>
              <a:t>WHEN RECORDING YOUR VIDEO, PLEASE REMEMBER TO:</a:t>
            </a:r>
            <a:endParaRPr lang="en-US"/>
          </a:p>
        </p:txBody>
      </p:sp>
      <p:cxnSp>
        <p:nvCxnSpPr>
          <p:cNvPr id="12" name="Straight Connector 11">
            <a:extLst>
              <a:ext uri="{FF2B5EF4-FFF2-40B4-BE49-F238E27FC236}">
                <a16:creationId xmlns:a16="http://schemas.microsoft.com/office/drawing/2014/main" id="{B755E3F5-39D9-4ABF-BFA5-232E87111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48155" y="1996645"/>
            <a:ext cx="7202456"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4" name="Rectangle 13">
            <a:extLst>
              <a:ext uri="{FF2B5EF4-FFF2-40B4-BE49-F238E27FC236}">
                <a16:creationId xmlns:a16="http://schemas.microsoft.com/office/drawing/2014/main" id="{EB09849A-7D0C-4F36-A0D6-6BD64C50EB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5" name="Content Placeholder 1">
            <a:extLst>
              <a:ext uri="{FF2B5EF4-FFF2-40B4-BE49-F238E27FC236}">
                <a16:creationId xmlns:a16="http://schemas.microsoft.com/office/drawing/2014/main" id="{0F03ECD7-2080-11EB-A24C-757389B474A1}"/>
              </a:ext>
            </a:extLst>
          </p:cNvPr>
          <p:cNvGraphicFramePr>
            <a:graphicFrameLocks noGrp="1"/>
          </p:cNvGraphicFramePr>
          <p:nvPr>
            <p:ph idx="1"/>
            <p:extLst>
              <p:ext uri="{D42A27DB-BD31-4B8C-83A1-F6EECF244321}">
                <p14:modId xmlns:p14="http://schemas.microsoft.com/office/powerpoint/2010/main" val="1765749393"/>
              </p:ext>
            </p:extLst>
          </p:nvPr>
        </p:nvGraphicFramePr>
        <p:xfrm>
          <a:off x="847702" y="2479246"/>
          <a:ext cx="7203281" cy="37183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800100" y="642594"/>
            <a:ext cx="7543800" cy="1371600"/>
          </a:xfrm>
        </p:spPr>
        <p:txBody>
          <a:bodyPr>
            <a:normAutofit/>
          </a:bodyPr>
          <a:lstStyle/>
          <a:p>
            <a:pPr algn="ctr"/>
            <a:r>
              <a:rPr lang="en-GB" b="1" dirty="0"/>
              <a:t>THE GROUP LEADER SHOULD:</a:t>
            </a:r>
            <a:br>
              <a:rPr lang="en-GB" b="1" dirty="0"/>
            </a:br>
            <a:endParaRPr lang="en-US" b="1" dirty="0"/>
          </a:p>
        </p:txBody>
      </p:sp>
      <p:graphicFrame>
        <p:nvGraphicFramePr>
          <p:cNvPr id="5" name="Content Placeholder 1">
            <a:extLst>
              <a:ext uri="{FF2B5EF4-FFF2-40B4-BE49-F238E27FC236}">
                <a16:creationId xmlns:a16="http://schemas.microsoft.com/office/drawing/2014/main" id="{C123E4BE-7AF7-BE72-CFC4-5B8D50F349EF}"/>
              </a:ext>
            </a:extLst>
          </p:cNvPr>
          <p:cNvGraphicFramePr>
            <a:graphicFrameLocks noGrp="1"/>
          </p:cNvGraphicFramePr>
          <p:nvPr>
            <p:ph idx="1"/>
            <p:extLst>
              <p:ext uri="{D42A27DB-BD31-4B8C-83A1-F6EECF244321}">
                <p14:modId xmlns:p14="http://schemas.microsoft.com/office/powerpoint/2010/main" val="1466236235"/>
              </p:ext>
            </p:extLst>
          </p:nvPr>
        </p:nvGraphicFramePr>
        <p:xfrm>
          <a:off x="800100" y="1484784"/>
          <a:ext cx="7543800"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7D5CD-45AD-4178-8777-AA3A3AD76D40}"/>
              </a:ext>
            </a:extLst>
          </p:cNvPr>
          <p:cNvSpPr>
            <a:spLocks noGrp="1"/>
          </p:cNvSpPr>
          <p:nvPr>
            <p:ph type="title"/>
          </p:nvPr>
        </p:nvSpPr>
        <p:spPr>
          <a:xfrm>
            <a:off x="612648" y="533400"/>
            <a:ext cx="8153400" cy="879376"/>
          </a:xfrm>
        </p:spPr>
        <p:txBody>
          <a:bodyPr>
            <a:normAutofit fontScale="90000"/>
          </a:bodyPr>
          <a:lstStyle/>
          <a:p>
            <a:r>
              <a:rPr lang="en-US" sz="3100" dirty="0"/>
              <a:t>How To Submit Your LAX Video and Submission Form on Google Drive</a:t>
            </a:r>
            <a:br>
              <a:rPr lang="en-US" sz="4000" dirty="0"/>
            </a:br>
            <a:endParaRPr lang="en-MY" sz="2200" dirty="0"/>
          </a:p>
        </p:txBody>
      </p:sp>
      <p:sp>
        <p:nvSpPr>
          <p:cNvPr id="3" name="Content Placeholder 2">
            <a:extLst>
              <a:ext uri="{FF2B5EF4-FFF2-40B4-BE49-F238E27FC236}">
                <a16:creationId xmlns:a16="http://schemas.microsoft.com/office/drawing/2014/main" id="{33B0BE81-8D19-445C-BD3D-2521C844ACFA}"/>
              </a:ext>
            </a:extLst>
          </p:cNvPr>
          <p:cNvSpPr>
            <a:spLocks noGrp="1"/>
          </p:cNvSpPr>
          <p:nvPr>
            <p:ph idx="1"/>
          </p:nvPr>
        </p:nvSpPr>
        <p:spPr>
          <a:xfrm>
            <a:off x="731520" y="1412776"/>
            <a:ext cx="7680960" cy="4622264"/>
          </a:xfrm>
        </p:spPr>
        <p:txBody>
          <a:bodyPr/>
          <a:lstStyle/>
          <a:p>
            <a:pPr marL="0" indent="0">
              <a:buNone/>
            </a:pPr>
            <a:r>
              <a:rPr lang="en-US" sz="2000" b="1" dirty="0"/>
              <a:t>STEP 1</a:t>
            </a:r>
            <a:r>
              <a:rPr lang="en-US" sz="2000" dirty="0"/>
              <a:t>: Check your </a:t>
            </a:r>
            <a:r>
              <a:rPr lang="en-US" sz="2000" dirty="0" err="1"/>
              <a:t>PutraBlast</a:t>
            </a:r>
            <a:endParaRPr lang="en-US" sz="2000" dirty="0"/>
          </a:p>
          <a:p>
            <a:endParaRPr lang="en-US" sz="2000" dirty="0"/>
          </a:p>
          <a:p>
            <a:pPr marL="0" indent="0">
              <a:buNone/>
            </a:pPr>
            <a:endParaRPr lang="en-MY" dirty="0"/>
          </a:p>
        </p:txBody>
      </p:sp>
      <p:pic>
        <p:nvPicPr>
          <p:cNvPr id="7" name="Picture 6" descr="Graphical user interface, application&#10;&#10;Description automatically generated">
            <a:extLst>
              <a:ext uri="{FF2B5EF4-FFF2-40B4-BE49-F238E27FC236}">
                <a16:creationId xmlns:a16="http://schemas.microsoft.com/office/drawing/2014/main" id="{96E71E5A-C532-43E3-A3FE-BCD4377BB8B0}"/>
              </a:ext>
            </a:extLst>
          </p:cNvPr>
          <p:cNvPicPr>
            <a:picLocks noChangeAspect="1"/>
          </p:cNvPicPr>
          <p:nvPr/>
        </p:nvPicPr>
        <p:blipFill rotWithShape="1">
          <a:blip r:embed="rId2">
            <a:extLst>
              <a:ext uri="{28A0092B-C50C-407E-A947-70E740481C1C}">
                <a14:useLocalDpi xmlns:a14="http://schemas.microsoft.com/office/drawing/2010/main" val="0"/>
              </a:ext>
            </a:extLst>
          </a:blip>
          <a:srcRect l="7643" b="12101"/>
          <a:stretch/>
        </p:blipFill>
        <p:spPr>
          <a:xfrm>
            <a:off x="242259" y="1988840"/>
            <a:ext cx="8703303" cy="4335760"/>
          </a:xfrm>
          <a:prstGeom prst="rect">
            <a:avLst/>
          </a:prstGeom>
        </p:spPr>
      </p:pic>
    </p:spTree>
    <p:extLst>
      <p:ext uri="{BB962C8B-B14F-4D97-AF65-F5344CB8AC3E}">
        <p14:creationId xmlns:p14="http://schemas.microsoft.com/office/powerpoint/2010/main" val="411638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1B0AC8-FCD2-4DCF-982C-917CAD2B8DD8}"/>
              </a:ext>
            </a:extLst>
          </p:cNvPr>
          <p:cNvSpPr>
            <a:spLocks noGrp="1"/>
          </p:cNvSpPr>
          <p:nvPr>
            <p:ph idx="1"/>
          </p:nvPr>
        </p:nvSpPr>
        <p:spPr>
          <a:xfrm>
            <a:off x="628650" y="533400"/>
            <a:ext cx="7886700" cy="4956573"/>
          </a:xfrm>
        </p:spPr>
        <p:txBody>
          <a:bodyPr/>
          <a:lstStyle/>
          <a:p>
            <a:pPr marL="0" indent="0">
              <a:buNone/>
            </a:pPr>
            <a:r>
              <a:rPr lang="en-US" sz="2000" b="1" dirty="0"/>
              <a:t>STEP 2</a:t>
            </a:r>
            <a:r>
              <a:rPr lang="en-US" sz="2800" dirty="0"/>
              <a:t>: </a:t>
            </a:r>
            <a:r>
              <a:rPr lang="en-US" sz="2000" dirty="0"/>
              <a:t>Sign in to UPM email</a:t>
            </a:r>
          </a:p>
          <a:p>
            <a:endParaRPr lang="en-US" sz="2800" dirty="0"/>
          </a:p>
          <a:p>
            <a:pPr marL="0" indent="0">
              <a:buNone/>
            </a:pPr>
            <a:endParaRPr lang="en-MY" dirty="0"/>
          </a:p>
        </p:txBody>
      </p:sp>
      <p:pic>
        <p:nvPicPr>
          <p:cNvPr id="5" name="Picture 4" descr="Graphical user interface, website&#10;&#10;Description automatically generated">
            <a:extLst>
              <a:ext uri="{FF2B5EF4-FFF2-40B4-BE49-F238E27FC236}">
                <a16:creationId xmlns:a16="http://schemas.microsoft.com/office/drawing/2014/main" id="{2E0A7164-76B6-46BF-8AAC-284DA0AF5CA6}"/>
              </a:ext>
            </a:extLst>
          </p:cNvPr>
          <p:cNvPicPr>
            <a:picLocks noChangeAspect="1"/>
          </p:cNvPicPr>
          <p:nvPr/>
        </p:nvPicPr>
        <p:blipFill rotWithShape="1">
          <a:blip r:embed="rId2">
            <a:extLst>
              <a:ext uri="{28A0092B-C50C-407E-A947-70E740481C1C}">
                <a14:useLocalDpi xmlns:a14="http://schemas.microsoft.com/office/drawing/2010/main" val="0"/>
              </a:ext>
            </a:extLst>
          </a:blip>
          <a:srcRect b="11192"/>
          <a:stretch/>
        </p:blipFill>
        <p:spPr>
          <a:xfrm>
            <a:off x="85126" y="1772816"/>
            <a:ext cx="8808258" cy="4094584"/>
          </a:xfrm>
          <a:prstGeom prst="rect">
            <a:avLst/>
          </a:prstGeom>
        </p:spPr>
      </p:pic>
    </p:spTree>
    <p:extLst>
      <p:ext uri="{BB962C8B-B14F-4D97-AF65-F5344CB8AC3E}">
        <p14:creationId xmlns:p14="http://schemas.microsoft.com/office/powerpoint/2010/main" val="28164613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1B0AC8-FCD2-4DCF-982C-917CAD2B8DD8}"/>
              </a:ext>
            </a:extLst>
          </p:cNvPr>
          <p:cNvSpPr>
            <a:spLocks noGrp="1"/>
          </p:cNvSpPr>
          <p:nvPr>
            <p:ph idx="1"/>
          </p:nvPr>
        </p:nvSpPr>
        <p:spPr>
          <a:xfrm>
            <a:off x="628650" y="381000"/>
            <a:ext cx="7886700" cy="5108973"/>
          </a:xfrm>
        </p:spPr>
        <p:txBody>
          <a:bodyPr>
            <a:normAutofit/>
          </a:bodyPr>
          <a:lstStyle/>
          <a:p>
            <a:pPr marL="0" indent="0">
              <a:buNone/>
            </a:pPr>
            <a:r>
              <a:rPr lang="en-US" sz="2000" b="1" dirty="0"/>
              <a:t>STEP 3</a:t>
            </a:r>
            <a:r>
              <a:rPr lang="en-US" sz="2000" dirty="0"/>
              <a:t>: Start uploading</a:t>
            </a:r>
            <a:endParaRPr lang="en-MY" sz="2000" dirty="0"/>
          </a:p>
        </p:txBody>
      </p:sp>
      <p:pic>
        <p:nvPicPr>
          <p:cNvPr id="6" name="Picture 5" descr="Text&#10;&#10;Description automatically generated with medium confidence">
            <a:extLst>
              <a:ext uri="{FF2B5EF4-FFF2-40B4-BE49-F238E27FC236}">
                <a16:creationId xmlns:a16="http://schemas.microsoft.com/office/drawing/2014/main" id="{4BED3C8F-CCD6-49DD-922B-7AD68B347E5C}"/>
              </a:ext>
            </a:extLst>
          </p:cNvPr>
          <p:cNvPicPr>
            <a:picLocks noChangeAspect="1"/>
          </p:cNvPicPr>
          <p:nvPr/>
        </p:nvPicPr>
        <p:blipFill rotWithShape="1">
          <a:blip r:embed="rId2">
            <a:extLst>
              <a:ext uri="{28A0092B-C50C-407E-A947-70E740481C1C}">
                <a14:useLocalDpi xmlns:a14="http://schemas.microsoft.com/office/drawing/2010/main" val="0"/>
              </a:ext>
            </a:extLst>
          </a:blip>
          <a:srcRect r="6875" b="29473"/>
          <a:stretch/>
        </p:blipFill>
        <p:spPr>
          <a:xfrm>
            <a:off x="115222" y="1844824"/>
            <a:ext cx="8857328" cy="3532179"/>
          </a:xfrm>
          <a:prstGeom prst="rect">
            <a:avLst/>
          </a:prstGeom>
        </p:spPr>
      </p:pic>
    </p:spTree>
    <p:extLst>
      <p:ext uri="{BB962C8B-B14F-4D97-AF65-F5344CB8AC3E}">
        <p14:creationId xmlns:p14="http://schemas.microsoft.com/office/powerpoint/2010/main" val="17889773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1B0AC8-FCD2-4DCF-982C-917CAD2B8DD8}"/>
              </a:ext>
            </a:extLst>
          </p:cNvPr>
          <p:cNvSpPr>
            <a:spLocks noGrp="1"/>
          </p:cNvSpPr>
          <p:nvPr>
            <p:ph idx="1"/>
          </p:nvPr>
        </p:nvSpPr>
        <p:spPr>
          <a:xfrm>
            <a:off x="628650" y="457200"/>
            <a:ext cx="7886700" cy="5032773"/>
          </a:xfrm>
        </p:spPr>
        <p:txBody>
          <a:bodyPr/>
          <a:lstStyle/>
          <a:p>
            <a:pPr marL="0" indent="0">
              <a:buNone/>
            </a:pPr>
            <a:r>
              <a:rPr lang="en-US" sz="2000" b="1" dirty="0"/>
              <a:t>STEP 4</a:t>
            </a:r>
            <a:r>
              <a:rPr lang="en-US" sz="2000" dirty="0"/>
              <a:t>: Select the files to be uploaded</a:t>
            </a:r>
            <a:endParaRPr lang="en-MY" sz="2000" dirty="0"/>
          </a:p>
          <a:p>
            <a:endParaRPr lang="en-US" dirty="0"/>
          </a:p>
          <a:p>
            <a:pPr marL="0" indent="0">
              <a:buNone/>
            </a:pPr>
            <a:endParaRPr lang="en-MY" dirty="0"/>
          </a:p>
        </p:txBody>
      </p:sp>
      <p:pic>
        <p:nvPicPr>
          <p:cNvPr id="4" name="Picture 3" descr="Text&#10;&#10;Description automatically generated with medium confidence">
            <a:extLst>
              <a:ext uri="{FF2B5EF4-FFF2-40B4-BE49-F238E27FC236}">
                <a16:creationId xmlns:a16="http://schemas.microsoft.com/office/drawing/2014/main" id="{9487417D-E8AA-4CBF-8CB9-B5392183AE01}"/>
              </a:ext>
            </a:extLst>
          </p:cNvPr>
          <p:cNvPicPr>
            <a:picLocks noChangeAspect="1"/>
          </p:cNvPicPr>
          <p:nvPr/>
        </p:nvPicPr>
        <p:blipFill rotWithShape="1">
          <a:blip r:embed="rId2">
            <a:extLst>
              <a:ext uri="{28A0092B-C50C-407E-A947-70E740481C1C}">
                <a14:useLocalDpi xmlns:a14="http://schemas.microsoft.com/office/drawing/2010/main" val="0"/>
              </a:ext>
            </a:extLst>
          </a:blip>
          <a:srcRect r="8235" b="28007"/>
          <a:stretch/>
        </p:blipFill>
        <p:spPr>
          <a:xfrm>
            <a:off x="138840" y="1988840"/>
            <a:ext cx="8843950" cy="3653533"/>
          </a:xfrm>
          <a:prstGeom prst="rect">
            <a:avLst/>
          </a:prstGeom>
        </p:spPr>
      </p:pic>
    </p:spTree>
    <p:extLst>
      <p:ext uri="{BB962C8B-B14F-4D97-AF65-F5344CB8AC3E}">
        <p14:creationId xmlns:p14="http://schemas.microsoft.com/office/powerpoint/2010/main" val="30607851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1B0AC8-FCD2-4DCF-982C-917CAD2B8DD8}"/>
              </a:ext>
            </a:extLst>
          </p:cNvPr>
          <p:cNvSpPr>
            <a:spLocks noGrp="1"/>
          </p:cNvSpPr>
          <p:nvPr>
            <p:ph idx="1"/>
          </p:nvPr>
        </p:nvSpPr>
        <p:spPr>
          <a:xfrm>
            <a:off x="628650" y="470080"/>
            <a:ext cx="7886700" cy="5019894"/>
          </a:xfrm>
        </p:spPr>
        <p:txBody>
          <a:bodyPr>
            <a:normAutofit/>
          </a:bodyPr>
          <a:lstStyle/>
          <a:p>
            <a:pPr marL="0" indent="0">
              <a:buNone/>
            </a:pPr>
            <a:r>
              <a:rPr lang="en-US" sz="2000" b="1" dirty="0"/>
              <a:t>STEP 5</a:t>
            </a:r>
            <a:r>
              <a:rPr lang="en-US" sz="2000" dirty="0"/>
              <a:t>: Check your submission</a:t>
            </a:r>
            <a:endParaRPr lang="en-MY" sz="2000" dirty="0"/>
          </a:p>
        </p:txBody>
      </p:sp>
      <p:pic>
        <p:nvPicPr>
          <p:cNvPr id="4" name="Picture 3" descr="A picture containing text&#10;&#10;Description automatically generated">
            <a:extLst>
              <a:ext uri="{FF2B5EF4-FFF2-40B4-BE49-F238E27FC236}">
                <a16:creationId xmlns:a16="http://schemas.microsoft.com/office/drawing/2014/main" id="{2C6710EB-92B4-4439-A3BA-01B3C3E7D4DC}"/>
              </a:ext>
            </a:extLst>
          </p:cNvPr>
          <p:cNvPicPr>
            <a:picLocks noChangeAspect="1"/>
          </p:cNvPicPr>
          <p:nvPr/>
        </p:nvPicPr>
        <p:blipFill rotWithShape="1">
          <a:blip r:embed="rId2">
            <a:extLst>
              <a:ext uri="{28A0092B-C50C-407E-A947-70E740481C1C}">
                <a14:useLocalDpi xmlns:a14="http://schemas.microsoft.com/office/drawing/2010/main" val="0"/>
              </a:ext>
            </a:extLst>
          </a:blip>
          <a:srcRect l="1" t="-7893" r="10950" b="12924"/>
          <a:stretch/>
        </p:blipFill>
        <p:spPr>
          <a:xfrm>
            <a:off x="158437" y="1484784"/>
            <a:ext cx="8484897" cy="4750737"/>
          </a:xfrm>
          <a:prstGeom prst="rect">
            <a:avLst/>
          </a:prstGeom>
        </p:spPr>
      </p:pic>
    </p:spTree>
    <p:extLst>
      <p:ext uri="{BB962C8B-B14F-4D97-AF65-F5344CB8AC3E}">
        <p14:creationId xmlns:p14="http://schemas.microsoft.com/office/powerpoint/2010/main" val="2496502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430055" y="559477"/>
            <a:ext cx="3060665" cy="5709931"/>
          </a:xfrm>
        </p:spPr>
        <p:txBody>
          <a:bodyPr>
            <a:normAutofit/>
          </a:bodyPr>
          <a:lstStyle/>
          <a:p>
            <a:pPr algn="ctr"/>
            <a:r>
              <a:rPr lang="en-US" b="1" dirty="0"/>
              <a:t>ASSESSMENT</a:t>
            </a:r>
          </a:p>
        </p:txBody>
      </p:sp>
      <p:graphicFrame>
        <p:nvGraphicFramePr>
          <p:cNvPr id="5" name="Content Placeholder 1">
            <a:extLst>
              <a:ext uri="{FF2B5EF4-FFF2-40B4-BE49-F238E27FC236}">
                <a16:creationId xmlns:a16="http://schemas.microsoft.com/office/drawing/2014/main" id="{4D7703F2-2872-C2BF-928B-69361553665C}"/>
              </a:ext>
            </a:extLst>
          </p:cNvPr>
          <p:cNvGraphicFramePr>
            <a:graphicFrameLocks noGrp="1"/>
          </p:cNvGraphicFramePr>
          <p:nvPr>
            <p:ph idx="1"/>
            <p:extLst>
              <p:ext uri="{D42A27DB-BD31-4B8C-83A1-F6EECF244321}">
                <p14:modId xmlns:p14="http://schemas.microsoft.com/office/powerpoint/2010/main" val="2086869768"/>
              </p:ext>
            </p:extLst>
          </p:nvPr>
        </p:nvGraphicFramePr>
        <p:xfrm>
          <a:off x="3744753" y="237744"/>
          <a:ext cx="4969192" cy="6382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538C7E5-0116-453C-9CD0-757E1C972D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1088684" y="804519"/>
            <a:ext cx="6968411" cy="1049235"/>
          </a:xfrm>
        </p:spPr>
        <p:txBody>
          <a:bodyPr>
            <a:normAutofit/>
          </a:bodyPr>
          <a:lstStyle/>
          <a:p>
            <a:r>
              <a:rPr lang="en-US" b="1"/>
              <a:t>ASSESSMENT</a:t>
            </a:r>
          </a:p>
        </p:txBody>
      </p:sp>
      <p:cxnSp>
        <p:nvCxnSpPr>
          <p:cNvPr id="12" name="Straight Connector 11">
            <a:extLst>
              <a:ext uri="{FF2B5EF4-FFF2-40B4-BE49-F238E27FC236}">
                <a16:creationId xmlns:a16="http://schemas.microsoft.com/office/drawing/2014/main" id="{B755E3F5-39D9-4ABF-BFA5-232E87111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48155" y="1996645"/>
            <a:ext cx="7202456"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4" name="Rectangle 13">
            <a:extLst>
              <a:ext uri="{FF2B5EF4-FFF2-40B4-BE49-F238E27FC236}">
                <a16:creationId xmlns:a16="http://schemas.microsoft.com/office/drawing/2014/main" id="{EB09849A-7D0C-4F36-A0D6-6BD64C50EB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5" name="Content Placeholder 1">
            <a:extLst>
              <a:ext uri="{FF2B5EF4-FFF2-40B4-BE49-F238E27FC236}">
                <a16:creationId xmlns:a16="http://schemas.microsoft.com/office/drawing/2014/main" id="{B3F2B933-B4FA-A7FC-73D0-F41601A686A1}"/>
              </a:ext>
            </a:extLst>
          </p:cNvPr>
          <p:cNvGraphicFramePr>
            <a:graphicFrameLocks noGrp="1"/>
          </p:cNvGraphicFramePr>
          <p:nvPr>
            <p:ph idx="1"/>
            <p:extLst>
              <p:ext uri="{D42A27DB-BD31-4B8C-83A1-F6EECF244321}">
                <p14:modId xmlns:p14="http://schemas.microsoft.com/office/powerpoint/2010/main" val="3872920290"/>
              </p:ext>
            </p:extLst>
          </p:nvPr>
        </p:nvGraphicFramePr>
        <p:xfrm>
          <a:off x="847702" y="2479246"/>
          <a:ext cx="7203281" cy="37183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088684" y="804519"/>
            <a:ext cx="6968411" cy="1049235"/>
          </a:xfrm>
        </p:spPr>
        <p:txBody>
          <a:bodyPr>
            <a:normAutofit/>
          </a:bodyPr>
          <a:lstStyle/>
          <a:p>
            <a:r>
              <a:rPr lang="en-US" b="1">
                <a:latin typeface="Calibri" panose="020F0502020204030204" pitchFamily="34" charset="0"/>
              </a:rPr>
              <a:t>ANY QUESTIONS?</a:t>
            </a:r>
          </a:p>
        </p:txBody>
      </p:sp>
      <p:graphicFrame>
        <p:nvGraphicFramePr>
          <p:cNvPr id="13" name="Content Placeholder 1">
            <a:extLst>
              <a:ext uri="{FF2B5EF4-FFF2-40B4-BE49-F238E27FC236}">
                <a16:creationId xmlns:a16="http://schemas.microsoft.com/office/drawing/2014/main" id="{B76A8377-7BBD-9A2B-07A0-587DC7BF0E76}"/>
              </a:ext>
            </a:extLst>
          </p:cNvPr>
          <p:cNvGraphicFramePr>
            <a:graphicFrameLocks noGrp="1"/>
          </p:cNvGraphicFramePr>
          <p:nvPr>
            <p:ph idx="1"/>
            <p:extLst>
              <p:ext uri="{D42A27DB-BD31-4B8C-83A1-F6EECF244321}">
                <p14:modId xmlns:p14="http://schemas.microsoft.com/office/powerpoint/2010/main" val="1999481656"/>
              </p:ext>
            </p:extLst>
          </p:nvPr>
        </p:nvGraphicFramePr>
        <p:xfrm>
          <a:off x="1088231" y="2341209"/>
          <a:ext cx="6968728" cy="31245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333FB34-E54B-4710-9DAE-6EE038612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22291"/>
            <a:ext cx="9144000" cy="2505984"/>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MY"/>
          </a:p>
        </p:txBody>
      </p:sp>
      <p:pic>
        <p:nvPicPr>
          <p:cNvPr id="10" name="Picture 9">
            <a:extLst>
              <a:ext uri="{FF2B5EF4-FFF2-40B4-BE49-F238E27FC236}">
                <a16:creationId xmlns:a16="http://schemas.microsoft.com/office/drawing/2014/main" id="{29041944-13B4-40E3-A9D5-25B333EBD29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29338"/>
            <a:ext cx="9144000" cy="742950"/>
          </a:xfrm>
          <a:prstGeom prst="rect">
            <a:avLst/>
          </a:prstGeom>
        </p:spPr>
      </p:pic>
      <p:cxnSp>
        <p:nvCxnSpPr>
          <p:cNvPr id="12" name="Straight Connector 11">
            <a:extLst>
              <a:ext uri="{FF2B5EF4-FFF2-40B4-BE49-F238E27FC236}">
                <a16:creationId xmlns:a16="http://schemas.microsoft.com/office/drawing/2014/main" id="{5B85E289-5ADE-4F02-B917-9C9D9B04480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8142"/>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1C69834E-5EEE-4D61-833E-0492889645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8E5D9BA-46E7-4BFA-9C74-75495BF6F5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8" name="Rectangle 17">
            <a:extLst>
              <a:ext uri="{FF2B5EF4-FFF2-40B4-BE49-F238E27FC236}">
                <a16:creationId xmlns:a16="http://schemas.microsoft.com/office/drawing/2014/main" id="{5B033D76-5800-44B6-AFE9-EE21069351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98" y="638508"/>
            <a:ext cx="8179004" cy="4843439"/>
          </a:xfrm>
          <a:prstGeom prst="rect">
            <a:avLst/>
          </a:prstGeom>
          <a:solidFill>
            <a:srgbClr val="6C615C"/>
          </a:soli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extrusionH="76200" contourW="12700" prstMaterial="matte">
            <a:bevelT/>
            <a:extrusionClr>
              <a:schemeClr val="tx2"/>
            </a:extrusionClr>
            <a:contourClr>
              <a:schemeClr val="bg2"/>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22D6F85-FFBA-4F81-AEE5-AAA17CB7AA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0931" y="783371"/>
            <a:ext cx="7962138" cy="4553712"/>
          </a:xfrm>
          <a:prstGeom prst="rect">
            <a:avLst/>
          </a:prstGeom>
          <a:gradFill>
            <a:gsLst>
              <a:gs pos="0">
                <a:schemeClr val="tx2"/>
              </a:gs>
              <a:gs pos="100000">
                <a:schemeClr val="tx2">
                  <a:lumMod val="90000"/>
                </a:schemeClr>
              </a:gs>
            </a:gsLst>
            <a:lin ang="16200000" scaled="0"/>
          </a:gradFill>
          <a:ln w="34925" cmpd="sng">
            <a:solidFill>
              <a:srgbClr val="DFDBD5"/>
            </a:solidFill>
            <a:miter lim="800000"/>
          </a:ln>
          <a:effectLst>
            <a:innerShdw blurRad="63500" dist="88900" dir="14100000">
              <a:srgbClr val="000000">
                <a:alpha val="30000"/>
              </a:srgbClr>
            </a:innerShdw>
          </a:effectLst>
          <a:scene3d>
            <a:camera prst="orthographicFront"/>
            <a:lightRig rig="threePt" dir="t"/>
          </a:scene3d>
          <a:sp3d prstMaterial="matte">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3B31514-E6DF-4357-9EEA-EFB798308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6097" y="1030259"/>
            <a:ext cx="7591806" cy="4059936"/>
          </a:xfrm>
          <a:prstGeom prst="rect">
            <a:avLst/>
          </a:prstGeom>
          <a:solidFill>
            <a:schemeClr val="tx2"/>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A71F2F-E857-4BB0-97C3-A0A0531A9136}"/>
              </a:ext>
            </a:extLst>
          </p:cNvPr>
          <p:cNvSpPr>
            <a:spLocks noGrp="1"/>
          </p:cNvSpPr>
          <p:nvPr>
            <p:ph type="title"/>
          </p:nvPr>
        </p:nvSpPr>
        <p:spPr>
          <a:xfrm>
            <a:off x="1167803" y="1584552"/>
            <a:ext cx="6824441" cy="2537251"/>
          </a:xfrm>
        </p:spPr>
        <p:txBody>
          <a:bodyPr vert="horz" lIns="91440" tIns="45720" rIns="91440" bIns="0" rtlCol="0" anchor="ctr">
            <a:normAutofit/>
          </a:bodyPr>
          <a:lstStyle/>
          <a:p>
            <a:pPr defTabSz="914400"/>
            <a:r>
              <a:rPr lang="en-US" sz="6300" spc="-100">
                <a:solidFill>
                  <a:schemeClr val="bg2"/>
                </a:solidFill>
              </a:rPr>
              <a:t>THE END</a:t>
            </a:r>
          </a:p>
        </p:txBody>
      </p:sp>
      <p:sp>
        <p:nvSpPr>
          <p:cNvPr id="3" name="Content Placeholder 2">
            <a:extLst>
              <a:ext uri="{FF2B5EF4-FFF2-40B4-BE49-F238E27FC236}">
                <a16:creationId xmlns:a16="http://schemas.microsoft.com/office/drawing/2014/main" id="{2FA0ABCE-1F37-42D6-AF08-BCABB40344B5}"/>
              </a:ext>
            </a:extLst>
          </p:cNvPr>
          <p:cNvSpPr>
            <a:spLocks noGrp="1"/>
          </p:cNvSpPr>
          <p:nvPr>
            <p:ph idx="1"/>
          </p:nvPr>
        </p:nvSpPr>
        <p:spPr>
          <a:xfrm>
            <a:off x="1151529" y="4133234"/>
            <a:ext cx="6840715" cy="744373"/>
          </a:xfrm>
        </p:spPr>
        <p:txBody>
          <a:bodyPr vert="horz" lIns="91440" tIns="91440" rIns="91440" bIns="91440" rtlCol="0">
            <a:normAutofit/>
          </a:bodyPr>
          <a:lstStyle/>
          <a:p>
            <a:pPr marL="0" indent="0" algn="ctr" defTabSz="914400">
              <a:spcAft>
                <a:spcPts val="600"/>
              </a:spcAft>
              <a:buNone/>
            </a:pPr>
            <a:r>
              <a:rPr lang="en-US" sz="1700" cap="all" spc="80">
                <a:solidFill>
                  <a:schemeClr val="accent1"/>
                </a:solidFill>
              </a:rPr>
              <a:t>THANK YOU &amp; GOODBYE!</a:t>
            </a:r>
          </a:p>
        </p:txBody>
      </p:sp>
      <p:cxnSp>
        <p:nvCxnSpPr>
          <p:cNvPr id="24" name="Straight Connector 23">
            <a:extLst>
              <a:ext uri="{FF2B5EF4-FFF2-40B4-BE49-F238E27FC236}">
                <a16:creationId xmlns:a16="http://schemas.microsoft.com/office/drawing/2014/main" id="{412BDC66-00FA-4A3F-9BC7-BE05FF7705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26" name="Picture 25">
            <a:extLst>
              <a:ext uri="{FF2B5EF4-FFF2-40B4-BE49-F238E27FC236}">
                <a16:creationId xmlns:a16="http://schemas.microsoft.com/office/drawing/2014/main" id="{4554073B-2E31-4E11-95E9-80B425A43A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29338"/>
            <a:ext cx="9144000" cy="742950"/>
          </a:xfrm>
          <a:prstGeom prst="rect">
            <a:avLst/>
          </a:prstGeom>
        </p:spPr>
      </p:pic>
    </p:spTree>
    <p:extLst>
      <p:ext uri="{BB962C8B-B14F-4D97-AF65-F5344CB8AC3E}">
        <p14:creationId xmlns:p14="http://schemas.microsoft.com/office/powerpoint/2010/main" val="2252915870"/>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9D5"/>
      </a:lt2>
      <a:accent1>
        <a:srgbClr val="FB8C29"/>
      </a:accent1>
      <a:accent2>
        <a:srgbClr val="F2C351"/>
      </a:accent2>
      <a:accent3>
        <a:srgbClr val="D0CBA5"/>
      </a:accent3>
      <a:accent4>
        <a:srgbClr val="A2C476"/>
      </a:accent4>
      <a:accent5>
        <a:srgbClr val="57C293"/>
      </a:accent5>
      <a:accent6>
        <a:srgbClr val="43BFDE"/>
      </a:accent6>
      <a:hlink>
        <a:srgbClr val="FBAE29"/>
      </a:hlink>
      <a:folHlink>
        <a:srgbClr val="EDC47E"/>
      </a:folHlink>
    </a:clrScheme>
    <a:fontScheme name="Gallery">
      <a:majorFont>
        <a:latin typeface="Rockwell" panose="020606030202050204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BB5F5D82-B5E9-469E-A815-C655ED4AF243}"/>
    </a:ext>
  </a:extLst>
</a:theme>
</file>

<file path=docProps/app.xml><?xml version="1.0" encoding="utf-8"?>
<Properties xmlns="http://schemas.openxmlformats.org/officeDocument/2006/extended-properties" xmlns:vt="http://schemas.openxmlformats.org/officeDocument/2006/docPropsVTypes">
  <Template>Gallery</Template>
  <TotalTime>899</TotalTime>
  <Words>1107</Words>
  <Application>Microsoft Office PowerPoint</Application>
  <PresentationFormat>On-screen Show (4:3)</PresentationFormat>
  <Paragraphs>95</Paragraphs>
  <Slides>21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Adobe Devanagari</vt:lpstr>
      <vt:lpstr>Arial</vt:lpstr>
      <vt:lpstr>Calibri</vt:lpstr>
      <vt:lpstr>Courier New</vt:lpstr>
      <vt:lpstr>Rockwell</vt:lpstr>
      <vt:lpstr>Symbol</vt:lpstr>
      <vt:lpstr>Wingdings</vt:lpstr>
      <vt:lpstr>Wingdings 2</vt:lpstr>
      <vt:lpstr>Gallery</vt:lpstr>
      <vt:lpstr> LAX2059 GOAT (Greatest Of All Time)  6-Point LAX  www.calc.upm.edu.my    </vt:lpstr>
      <vt:lpstr>OFFERED TO:</vt:lpstr>
      <vt:lpstr>LAX 2059 SYNOPSIS</vt:lpstr>
      <vt:lpstr>WHO IS MY INSTRUCTOR?  HOW DO I FIND HIM/HER?</vt:lpstr>
      <vt:lpstr>HOW DO I GET MY LAX MATERIALS?</vt:lpstr>
      <vt:lpstr>VISIT THE LAX BLOGSPOT/ PUTRABLAST AND ENSURE THAT YOU:</vt:lpstr>
      <vt:lpstr>WHAT TO DO?</vt:lpstr>
      <vt:lpstr>WHAT TO DO?</vt:lpstr>
      <vt:lpstr>Group Discussion Video</vt:lpstr>
      <vt:lpstr>PowerPoint Presentation</vt:lpstr>
      <vt:lpstr>WHEN RECORDING YOUR VIDEO, PLEASE REMEMBER TO:</vt:lpstr>
      <vt:lpstr>THE GROUP LEADER SHOULD: </vt:lpstr>
      <vt:lpstr>How To Submit Your LAX Video and Submission Form on Google Drive </vt:lpstr>
      <vt:lpstr>PowerPoint Presentation</vt:lpstr>
      <vt:lpstr>PowerPoint Presentation</vt:lpstr>
      <vt:lpstr>PowerPoint Presentation</vt:lpstr>
      <vt:lpstr>PowerPoint Presentation</vt:lpstr>
      <vt:lpstr>ASSESSMENT</vt:lpstr>
      <vt:lpstr>ASSESSMENT</vt:lpstr>
      <vt:lpstr>ANY QUESTIONS?</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LAX2007  GET GROOMED</dc:title>
  <dc:creator>SyafiqEira</dc:creator>
  <cp:lastModifiedBy>NOOR SHARIENA</cp:lastModifiedBy>
  <cp:revision>184</cp:revision>
  <dcterms:created xsi:type="dcterms:W3CDTF">2015-08-27T16:37:00Z</dcterms:created>
  <dcterms:modified xsi:type="dcterms:W3CDTF">2025-10-02T09:25:31Z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1033-11.2.0.8668</vt:lpwstr>
  </property>
</Properties>
</file>