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74" r:id="rId3"/>
    <p:sldId id="258" r:id="rId4"/>
    <p:sldId id="341" r:id="rId5"/>
    <p:sldId id="373" r:id="rId6"/>
    <p:sldId id="271" r:id="rId7"/>
    <p:sldId id="343" r:id="rId8"/>
    <p:sldId id="288" r:id="rId9"/>
    <p:sldId id="317" r:id="rId10"/>
    <p:sldId id="372" r:id="rId11"/>
    <p:sldId id="323" r:id="rId12"/>
    <p:sldId id="329" r:id="rId13"/>
    <p:sldId id="330" r:id="rId14"/>
    <p:sldId id="331" r:id="rId15"/>
    <p:sldId id="34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howGuides="1">
      <p:cViewPr varScale="1">
        <p:scale>
          <a:sx n="74" d="100"/>
          <a:sy n="74" d="100"/>
        </p:scale>
        <p:origin x="60"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1" Type="http://schemas.openxmlformats.org/officeDocument/2006/relationships/hyperlink" Target="mailto:laxteam.upm@gmail.com"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laxteam.upm@gmail.com" TargetMode="Externa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4">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614D25-1AB9-499B-9B22-DFBE5E7189D1}" type="doc">
      <dgm:prSet loTypeId="urn:microsoft.com/office/officeart/2005/8/layout/vList2#2" loCatId="list" qsTypeId="urn:microsoft.com/office/officeart/2005/8/quickstyle/simple5#1" qsCatId="simple" csTypeId="urn:microsoft.com/office/officeart/2005/8/colors/colorful1#3" csCatId="colorful" phldr="1"/>
      <dgm:spPr/>
      <dgm:t>
        <a:bodyPr/>
        <a:lstStyle/>
        <a:p>
          <a:endParaRPr lang="en-US"/>
        </a:p>
      </dgm:t>
    </dgm:pt>
    <dgm:pt modelId="{86260E8A-5C2A-4119-95D8-F7ADAA0BF0E3}">
      <dgm:prSet/>
      <dgm:spPr/>
      <dgm:t>
        <a:bodyPr/>
        <a:lstStyle/>
        <a:p>
          <a:r>
            <a:rPr lang="en-US" dirty="0"/>
            <a:t>Decide on</a:t>
          </a:r>
        </a:p>
      </dgm:t>
    </dgm:pt>
    <dgm:pt modelId="{6155A550-BAD6-4F15-9381-F1F860A0749C}" type="parTrans" cxnId="{8704C890-1188-473D-BB80-2B32D4831881}">
      <dgm:prSet/>
      <dgm:spPr/>
      <dgm:t>
        <a:bodyPr/>
        <a:lstStyle/>
        <a:p>
          <a:endParaRPr lang="en-US"/>
        </a:p>
      </dgm:t>
    </dgm:pt>
    <dgm:pt modelId="{B90CDECD-86BA-439A-A038-66CDA422594D}" type="sibTrans" cxnId="{8704C890-1188-473D-BB80-2B32D4831881}">
      <dgm:prSet/>
      <dgm:spPr/>
      <dgm:t>
        <a:bodyPr/>
        <a:lstStyle/>
        <a:p>
          <a:endParaRPr lang="en-US"/>
        </a:p>
      </dgm:t>
    </dgm:pt>
    <dgm:pt modelId="{95FE971C-9514-4D5D-8FA6-51DF0FA781BD}">
      <dgm:prSet/>
      <dgm:spPr/>
      <dgm:t>
        <a:bodyPr/>
        <a:lstStyle/>
        <a:p>
          <a:r>
            <a:rPr lang="en-US"/>
            <a:t>Decide on the day, date and time of the meeting. Send your meeting invitation.</a:t>
          </a:r>
        </a:p>
      </dgm:t>
    </dgm:pt>
    <dgm:pt modelId="{CA13AC9B-7144-46FA-88CD-858AAB9A9620}" type="parTrans" cxnId="{DD4EE5E6-75D6-4372-A6C0-0F27C5BE472B}">
      <dgm:prSet/>
      <dgm:spPr/>
      <dgm:t>
        <a:bodyPr/>
        <a:lstStyle/>
        <a:p>
          <a:endParaRPr lang="en-US"/>
        </a:p>
      </dgm:t>
    </dgm:pt>
    <dgm:pt modelId="{182161B3-ED65-476A-9B6A-BDD06F9F3CA0}" type="sibTrans" cxnId="{DD4EE5E6-75D6-4372-A6C0-0F27C5BE472B}">
      <dgm:prSet/>
      <dgm:spPr/>
      <dgm:t>
        <a:bodyPr/>
        <a:lstStyle/>
        <a:p>
          <a:endParaRPr lang="en-US"/>
        </a:p>
      </dgm:t>
    </dgm:pt>
    <dgm:pt modelId="{A62A830F-F755-4B58-9875-279D202FD9D7}">
      <dgm:prSet/>
      <dgm:spPr/>
      <dgm:t>
        <a:bodyPr/>
        <a:lstStyle/>
        <a:p>
          <a:r>
            <a:rPr lang="en-US"/>
            <a:t>Join</a:t>
          </a:r>
        </a:p>
      </dgm:t>
    </dgm:pt>
    <dgm:pt modelId="{CCF5F780-FD1C-4E36-A170-B7D68FE9AAAE}" type="parTrans" cxnId="{423829C4-D8A2-401C-AC3C-BCEA22EA32CE}">
      <dgm:prSet/>
      <dgm:spPr/>
      <dgm:t>
        <a:bodyPr/>
        <a:lstStyle/>
        <a:p>
          <a:endParaRPr lang="en-US"/>
        </a:p>
      </dgm:t>
    </dgm:pt>
    <dgm:pt modelId="{B7B4C78D-B381-4FBE-8E0A-EACFC7A0431F}" type="sibTrans" cxnId="{423829C4-D8A2-401C-AC3C-BCEA22EA32CE}">
      <dgm:prSet/>
      <dgm:spPr/>
      <dgm:t>
        <a:bodyPr/>
        <a:lstStyle/>
        <a:p>
          <a:endParaRPr lang="en-US"/>
        </a:p>
      </dgm:t>
    </dgm:pt>
    <dgm:pt modelId="{3E75297F-61F7-4192-AE73-EC5969245BAA}">
      <dgm:prSet/>
      <dgm:spPr/>
      <dgm:t>
        <a:bodyPr/>
        <a:lstStyle/>
        <a:p>
          <a:r>
            <a:rPr lang="en-US" dirty="0"/>
            <a:t>Join the meeting using your full names as stated in the SMP. (e.g., Names such as iPhone, Huawei etc. and nicknames are not acceptable).</a:t>
          </a:r>
        </a:p>
      </dgm:t>
    </dgm:pt>
    <dgm:pt modelId="{AB0EC402-3907-443B-ACE6-BB6C5BB540E6}" type="parTrans" cxnId="{4417DED9-0712-4A23-A9F0-D33B3D6BE241}">
      <dgm:prSet/>
      <dgm:spPr/>
      <dgm:t>
        <a:bodyPr/>
        <a:lstStyle/>
        <a:p>
          <a:endParaRPr lang="en-US"/>
        </a:p>
      </dgm:t>
    </dgm:pt>
    <dgm:pt modelId="{DB773DC7-E2F4-496A-A513-706DA2F83181}" type="sibTrans" cxnId="{4417DED9-0712-4A23-A9F0-D33B3D6BE241}">
      <dgm:prSet/>
      <dgm:spPr/>
      <dgm:t>
        <a:bodyPr/>
        <a:lstStyle/>
        <a:p>
          <a:endParaRPr lang="en-US"/>
        </a:p>
      </dgm:t>
    </dgm:pt>
    <dgm:pt modelId="{CA815E25-64CA-4F7B-9775-E494255DC947}">
      <dgm:prSet/>
      <dgm:spPr/>
      <dgm:t>
        <a:bodyPr/>
        <a:lstStyle/>
        <a:p>
          <a:r>
            <a:rPr lang="en-US"/>
            <a:t>Turn on</a:t>
          </a:r>
        </a:p>
      </dgm:t>
    </dgm:pt>
    <dgm:pt modelId="{A7E0D0C4-F002-4505-8ECD-B7F908FED6DF}" type="parTrans" cxnId="{3B28C08C-448A-49C4-8A22-BE7E4B3668CE}">
      <dgm:prSet/>
      <dgm:spPr/>
      <dgm:t>
        <a:bodyPr/>
        <a:lstStyle/>
        <a:p>
          <a:endParaRPr lang="en-US"/>
        </a:p>
      </dgm:t>
    </dgm:pt>
    <dgm:pt modelId="{63CECE2E-0E9D-4286-AF1B-81C9EDC5756B}" type="sibTrans" cxnId="{3B28C08C-448A-49C4-8A22-BE7E4B3668CE}">
      <dgm:prSet/>
      <dgm:spPr/>
      <dgm:t>
        <a:bodyPr/>
        <a:lstStyle/>
        <a:p>
          <a:endParaRPr lang="en-US"/>
        </a:p>
      </dgm:t>
    </dgm:pt>
    <dgm:pt modelId="{AC60CE3B-822F-4F09-806D-4F6542D8B39F}">
      <dgm:prSet/>
      <dgm:spPr/>
      <dgm:t>
        <a:bodyPr/>
        <a:lstStyle/>
        <a:p>
          <a:r>
            <a:rPr lang="en-US"/>
            <a:t>Turn on your face cam, and you must be visible throughout the meeting as proof of attendance. Refer to your instructors if you do not have the ability to do so.</a:t>
          </a:r>
        </a:p>
      </dgm:t>
    </dgm:pt>
    <dgm:pt modelId="{13C53B88-7EB8-4760-9B73-101BB29CB8EA}" type="parTrans" cxnId="{CD45F3F1-3C49-42EB-A999-34A875D0EBC6}">
      <dgm:prSet/>
      <dgm:spPr/>
      <dgm:t>
        <a:bodyPr/>
        <a:lstStyle/>
        <a:p>
          <a:endParaRPr lang="en-US"/>
        </a:p>
      </dgm:t>
    </dgm:pt>
    <dgm:pt modelId="{B04CD2A4-A63C-4628-BB0A-704E2B5E7B4F}" type="sibTrans" cxnId="{CD45F3F1-3C49-42EB-A999-34A875D0EBC6}">
      <dgm:prSet/>
      <dgm:spPr/>
      <dgm:t>
        <a:bodyPr/>
        <a:lstStyle/>
        <a:p>
          <a:endParaRPr lang="en-US"/>
        </a:p>
      </dgm:t>
    </dgm:pt>
    <dgm:pt modelId="{BF5E81E3-6C2C-42A1-B251-F4B92C7C07CE}" type="pres">
      <dgm:prSet presAssocID="{14614D25-1AB9-499B-9B22-DFBE5E7189D1}" presName="linear" presStyleCnt="0">
        <dgm:presLayoutVars>
          <dgm:animLvl val="lvl"/>
          <dgm:resizeHandles val="exact"/>
        </dgm:presLayoutVars>
      </dgm:prSet>
      <dgm:spPr/>
    </dgm:pt>
    <dgm:pt modelId="{663BE931-45DE-4D5C-8532-2AFD2B45AFE3}" type="pres">
      <dgm:prSet presAssocID="{86260E8A-5C2A-4119-95D8-F7ADAA0BF0E3}" presName="parentText" presStyleLbl="node1" presStyleIdx="0" presStyleCnt="3">
        <dgm:presLayoutVars>
          <dgm:chMax val="0"/>
          <dgm:bulletEnabled val="1"/>
        </dgm:presLayoutVars>
      </dgm:prSet>
      <dgm:spPr/>
    </dgm:pt>
    <dgm:pt modelId="{5241673B-A01A-43AA-8438-1E3E529A1EEF}" type="pres">
      <dgm:prSet presAssocID="{86260E8A-5C2A-4119-95D8-F7ADAA0BF0E3}" presName="childText" presStyleLbl="revTx" presStyleIdx="0" presStyleCnt="3">
        <dgm:presLayoutVars>
          <dgm:bulletEnabled val="1"/>
        </dgm:presLayoutVars>
      </dgm:prSet>
      <dgm:spPr/>
    </dgm:pt>
    <dgm:pt modelId="{1C774D5D-584B-4C1E-AD52-A61E3CFE5054}" type="pres">
      <dgm:prSet presAssocID="{A62A830F-F755-4B58-9875-279D202FD9D7}" presName="parentText" presStyleLbl="node1" presStyleIdx="1" presStyleCnt="3">
        <dgm:presLayoutVars>
          <dgm:chMax val="0"/>
          <dgm:bulletEnabled val="1"/>
        </dgm:presLayoutVars>
      </dgm:prSet>
      <dgm:spPr/>
    </dgm:pt>
    <dgm:pt modelId="{F493FFFA-6EF8-4F3D-BC51-70C9C1EF2A68}" type="pres">
      <dgm:prSet presAssocID="{A62A830F-F755-4B58-9875-279D202FD9D7}" presName="childText" presStyleLbl="revTx" presStyleIdx="1" presStyleCnt="3">
        <dgm:presLayoutVars>
          <dgm:bulletEnabled val="1"/>
        </dgm:presLayoutVars>
      </dgm:prSet>
      <dgm:spPr/>
    </dgm:pt>
    <dgm:pt modelId="{2F124CA4-82AC-4CF7-9044-30D8F9551F40}" type="pres">
      <dgm:prSet presAssocID="{CA815E25-64CA-4F7B-9775-E494255DC947}" presName="parentText" presStyleLbl="node1" presStyleIdx="2" presStyleCnt="3">
        <dgm:presLayoutVars>
          <dgm:chMax val="0"/>
          <dgm:bulletEnabled val="1"/>
        </dgm:presLayoutVars>
      </dgm:prSet>
      <dgm:spPr/>
    </dgm:pt>
    <dgm:pt modelId="{D3A57D67-1CF7-483D-821B-EC88B62EF8E1}" type="pres">
      <dgm:prSet presAssocID="{CA815E25-64CA-4F7B-9775-E494255DC947}" presName="childText" presStyleLbl="revTx" presStyleIdx="2" presStyleCnt="3">
        <dgm:presLayoutVars>
          <dgm:bulletEnabled val="1"/>
        </dgm:presLayoutVars>
      </dgm:prSet>
      <dgm:spPr/>
    </dgm:pt>
  </dgm:ptLst>
  <dgm:cxnLst>
    <dgm:cxn modelId="{6F4EB810-D5CA-4B29-BD25-F2CA5FDE4BC9}" type="presOf" srcId="{AC60CE3B-822F-4F09-806D-4F6542D8B39F}" destId="{D3A57D67-1CF7-483D-821B-EC88B62EF8E1}" srcOrd="0" destOrd="0" presId="urn:microsoft.com/office/officeart/2005/8/layout/vList2#2"/>
    <dgm:cxn modelId="{32CC8420-31B8-45B0-AD58-6A6F90E7956C}" type="presOf" srcId="{CA815E25-64CA-4F7B-9775-E494255DC947}" destId="{2F124CA4-82AC-4CF7-9044-30D8F9551F40}" srcOrd="0" destOrd="0" presId="urn:microsoft.com/office/officeart/2005/8/layout/vList2#2"/>
    <dgm:cxn modelId="{322E375C-E0DD-4B03-95B1-18CDD6A16F97}" type="presOf" srcId="{14614D25-1AB9-499B-9B22-DFBE5E7189D1}" destId="{BF5E81E3-6C2C-42A1-B251-F4B92C7C07CE}" srcOrd="0" destOrd="0" presId="urn:microsoft.com/office/officeart/2005/8/layout/vList2#2"/>
    <dgm:cxn modelId="{0D328146-71B8-4B42-82B0-AC17AD7CF3E9}" type="presOf" srcId="{A62A830F-F755-4B58-9875-279D202FD9D7}" destId="{1C774D5D-584B-4C1E-AD52-A61E3CFE5054}" srcOrd="0" destOrd="0" presId="urn:microsoft.com/office/officeart/2005/8/layout/vList2#2"/>
    <dgm:cxn modelId="{DFFD3559-92C4-4329-9DCB-24C836851A1E}" type="presOf" srcId="{95FE971C-9514-4D5D-8FA6-51DF0FA781BD}" destId="{5241673B-A01A-43AA-8438-1E3E529A1EEF}" srcOrd="0" destOrd="0" presId="urn:microsoft.com/office/officeart/2005/8/layout/vList2#2"/>
    <dgm:cxn modelId="{3B28C08C-448A-49C4-8A22-BE7E4B3668CE}" srcId="{14614D25-1AB9-499B-9B22-DFBE5E7189D1}" destId="{CA815E25-64CA-4F7B-9775-E494255DC947}" srcOrd="2" destOrd="0" parTransId="{A7E0D0C4-F002-4505-8ECD-B7F908FED6DF}" sibTransId="{63CECE2E-0E9D-4286-AF1B-81C9EDC5756B}"/>
    <dgm:cxn modelId="{8704C890-1188-473D-BB80-2B32D4831881}" srcId="{14614D25-1AB9-499B-9B22-DFBE5E7189D1}" destId="{86260E8A-5C2A-4119-95D8-F7ADAA0BF0E3}" srcOrd="0" destOrd="0" parTransId="{6155A550-BAD6-4F15-9381-F1F860A0749C}" sibTransId="{B90CDECD-86BA-439A-A038-66CDA422594D}"/>
    <dgm:cxn modelId="{D9769893-0C15-49E9-9BF6-E408F37F19BE}" type="presOf" srcId="{86260E8A-5C2A-4119-95D8-F7ADAA0BF0E3}" destId="{663BE931-45DE-4D5C-8532-2AFD2B45AFE3}" srcOrd="0" destOrd="0" presId="urn:microsoft.com/office/officeart/2005/8/layout/vList2#2"/>
    <dgm:cxn modelId="{423829C4-D8A2-401C-AC3C-BCEA22EA32CE}" srcId="{14614D25-1AB9-499B-9B22-DFBE5E7189D1}" destId="{A62A830F-F755-4B58-9875-279D202FD9D7}" srcOrd="1" destOrd="0" parTransId="{CCF5F780-FD1C-4E36-A170-B7D68FE9AAAE}" sibTransId="{B7B4C78D-B381-4FBE-8E0A-EACFC7A0431F}"/>
    <dgm:cxn modelId="{4417DED9-0712-4A23-A9F0-D33B3D6BE241}" srcId="{A62A830F-F755-4B58-9875-279D202FD9D7}" destId="{3E75297F-61F7-4192-AE73-EC5969245BAA}" srcOrd="0" destOrd="0" parTransId="{AB0EC402-3907-443B-ACE6-BB6C5BB540E6}" sibTransId="{DB773DC7-E2F4-496A-A513-706DA2F83181}"/>
    <dgm:cxn modelId="{DD4EE5E6-75D6-4372-A6C0-0F27C5BE472B}" srcId="{86260E8A-5C2A-4119-95D8-F7ADAA0BF0E3}" destId="{95FE971C-9514-4D5D-8FA6-51DF0FA781BD}" srcOrd="0" destOrd="0" parTransId="{CA13AC9B-7144-46FA-88CD-858AAB9A9620}" sibTransId="{182161B3-ED65-476A-9B6A-BDD06F9F3CA0}"/>
    <dgm:cxn modelId="{CD45F3F1-3C49-42EB-A999-34A875D0EBC6}" srcId="{CA815E25-64CA-4F7B-9775-E494255DC947}" destId="{AC60CE3B-822F-4F09-806D-4F6542D8B39F}" srcOrd="0" destOrd="0" parTransId="{13C53B88-7EB8-4760-9B73-101BB29CB8EA}" sibTransId="{B04CD2A4-A63C-4628-BB0A-704E2B5E7B4F}"/>
    <dgm:cxn modelId="{DAB05EFC-D567-4E25-8702-F48588C317DA}" type="presOf" srcId="{3E75297F-61F7-4192-AE73-EC5969245BAA}" destId="{F493FFFA-6EF8-4F3D-BC51-70C9C1EF2A68}" srcOrd="0" destOrd="0" presId="urn:microsoft.com/office/officeart/2005/8/layout/vList2#2"/>
    <dgm:cxn modelId="{56C2501B-7BFE-45B4-A579-EBC89B4D0A1C}" type="presParOf" srcId="{BF5E81E3-6C2C-42A1-B251-F4B92C7C07CE}" destId="{663BE931-45DE-4D5C-8532-2AFD2B45AFE3}" srcOrd="0" destOrd="0" presId="urn:microsoft.com/office/officeart/2005/8/layout/vList2#2"/>
    <dgm:cxn modelId="{7579EA5E-B03F-4FF8-B6C8-ED0CEEAB478A}" type="presParOf" srcId="{BF5E81E3-6C2C-42A1-B251-F4B92C7C07CE}" destId="{5241673B-A01A-43AA-8438-1E3E529A1EEF}" srcOrd="1" destOrd="0" presId="urn:microsoft.com/office/officeart/2005/8/layout/vList2#2"/>
    <dgm:cxn modelId="{0EBD88C1-7DFF-42B9-819C-AB0B5970EE99}" type="presParOf" srcId="{BF5E81E3-6C2C-42A1-B251-F4B92C7C07CE}" destId="{1C774D5D-584B-4C1E-AD52-A61E3CFE5054}" srcOrd="2" destOrd="0" presId="urn:microsoft.com/office/officeart/2005/8/layout/vList2#2"/>
    <dgm:cxn modelId="{FB3FF036-84B4-445D-B325-B7CEE66B1C2F}" type="presParOf" srcId="{BF5E81E3-6C2C-42A1-B251-F4B92C7C07CE}" destId="{F493FFFA-6EF8-4F3D-BC51-70C9C1EF2A68}" srcOrd="3" destOrd="0" presId="urn:microsoft.com/office/officeart/2005/8/layout/vList2#2"/>
    <dgm:cxn modelId="{722A96D6-356E-48D7-8970-D285CE8445DA}" type="presParOf" srcId="{BF5E81E3-6C2C-42A1-B251-F4B92C7C07CE}" destId="{2F124CA4-82AC-4CF7-9044-30D8F9551F40}" srcOrd="4" destOrd="0" presId="urn:microsoft.com/office/officeart/2005/8/layout/vList2#2"/>
    <dgm:cxn modelId="{9029F8C8-F998-41DC-BC1A-F4C34DA6D098}" type="presParOf" srcId="{BF5E81E3-6C2C-42A1-B251-F4B92C7C07CE}" destId="{D3A57D67-1CF7-483D-821B-EC88B62EF8E1}" srcOrd="5"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02416-A005-410B-8FC7-D04F2625BDA4}" type="doc">
      <dgm:prSet loTypeId="urn:microsoft.com/office/officeart/2016/7/layout/VerticalSolidActionList#3" loCatId="List" qsTypeId="urn:microsoft.com/office/officeart/2005/8/quickstyle/simple1#6" qsCatId="simple" csTypeId="urn:microsoft.com/office/officeart/2005/8/colors/colorful1#7" csCatId="colorful" phldr="1"/>
      <dgm:spPr/>
      <dgm:t>
        <a:bodyPr/>
        <a:lstStyle/>
        <a:p>
          <a:endParaRPr lang="en-US"/>
        </a:p>
      </dgm:t>
    </dgm:pt>
    <dgm:pt modelId="{33EC7608-F513-4571-A5A1-0844FDA6FAB1}">
      <dgm:prSet/>
      <dgm:spPr/>
      <dgm:t>
        <a:bodyPr/>
        <a:lstStyle/>
        <a:p>
          <a:r>
            <a:rPr lang="en-US"/>
            <a:t>Upload</a:t>
          </a:r>
        </a:p>
      </dgm:t>
    </dgm:pt>
    <dgm:pt modelId="{330FD390-771B-4FB7-8B5B-34CB226D4DE1}" type="parTrans" cxnId="{0BF105B0-5FD4-41AB-84E8-CE9EDB2F0A29}">
      <dgm:prSet/>
      <dgm:spPr/>
      <dgm:t>
        <a:bodyPr/>
        <a:lstStyle/>
        <a:p>
          <a:endParaRPr lang="en-US"/>
        </a:p>
      </dgm:t>
    </dgm:pt>
    <dgm:pt modelId="{8E20C7DE-2EA7-4837-B97A-FDFD2DE8F096}" type="sibTrans" cxnId="{0BF105B0-5FD4-41AB-84E8-CE9EDB2F0A29}">
      <dgm:prSet/>
      <dgm:spPr/>
      <dgm:t>
        <a:bodyPr/>
        <a:lstStyle/>
        <a:p>
          <a:endParaRPr lang="en-US"/>
        </a:p>
      </dgm:t>
    </dgm:pt>
    <dgm:pt modelId="{E0FBDB5B-3B58-4A86-A0E8-2C157A4CE298}">
      <dgm:prSet/>
      <dgm:spPr/>
      <dgm:t>
        <a:bodyPr/>
        <a:lstStyle/>
        <a:p>
          <a:r>
            <a:rPr lang="en-US" dirty="0"/>
            <a:t>upload the group discussion video and </a:t>
          </a:r>
          <a:r>
            <a:rPr lang="en-US" dirty="0" err="1"/>
            <a:t>subsion</a:t>
          </a:r>
          <a:r>
            <a:rPr lang="en-US" dirty="0"/>
            <a:t> form </a:t>
          </a:r>
          <a:r>
            <a:rPr lang="en-US" dirty="0" err="1"/>
            <a:t>ionto</a:t>
          </a:r>
          <a:r>
            <a:rPr lang="en-US" dirty="0"/>
            <a:t> Google Drive via the submission link given by your lecturer.</a:t>
          </a:r>
        </a:p>
      </dgm:t>
    </dgm:pt>
    <dgm:pt modelId="{651D99E6-28D4-4340-ADB6-F35BE9D66022}" type="parTrans" cxnId="{5A0D3306-CF13-4E78-8C94-0ECFFA6B0C1B}">
      <dgm:prSet/>
      <dgm:spPr/>
      <dgm:t>
        <a:bodyPr/>
        <a:lstStyle/>
        <a:p>
          <a:endParaRPr lang="en-US"/>
        </a:p>
      </dgm:t>
    </dgm:pt>
    <dgm:pt modelId="{7B82620A-DF1C-439F-9163-67EED12416A0}" type="sibTrans" cxnId="{5A0D3306-CF13-4E78-8C94-0ECFFA6B0C1B}">
      <dgm:prSet/>
      <dgm:spPr/>
      <dgm:t>
        <a:bodyPr/>
        <a:lstStyle/>
        <a:p>
          <a:endParaRPr lang="en-US"/>
        </a:p>
      </dgm:t>
    </dgm:pt>
    <dgm:pt modelId="{BAB6C29F-4242-49BF-B063-48FE9CEBD293}">
      <dgm:prSet/>
      <dgm:spPr/>
      <dgm:t>
        <a:bodyPr/>
        <a:lstStyle/>
        <a:p>
          <a:r>
            <a:rPr lang="en-US"/>
            <a:t>Ask</a:t>
          </a:r>
        </a:p>
      </dgm:t>
    </dgm:pt>
    <dgm:pt modelId="{45BBEBB7-65B3-40CF-92EF-637DA3B4B3DA}" type="parTrans" cxnId="{AF1748FB-6B11-4480-84F0-1C913F5FD36C}">
      <dgm:prSet/>
      <dgm:spPr/>
      <dgm:t>
        <a:bodyPr/>
        <a:lstStyle/>
        <a:p>
          <a:endParaRPr lang="en-US"/>
        </a:p>
      </dgm:t>
    </dgm:pt>
    <dgm:pt modelId="{DBA034DC-5974-404F-A3AD-6F7A03F89BA5}" type="sibTrans" cxnId="{AF1748FB-6B11-4480-84F0-1C913F5FD36C}">
      <dgm:prSet/>
      <dgm:spPr/>
      <dgm:t>
        <a:bodyPr/>
        <a:lstStyle/>
        <a:p>
          <a:endParaRPr lang="en-US"/>
        </a:p>
      </dgm:t>
    </dgm:pt>
    <dgm:pt modelId="{72785772-414D-46AA-B2EA-1F09F0BEA58E}">
      <dgm:prSet/>
      <dgm:spPr/>
      <dgm:t>
        <a:bodyPr/>
        <a:lstStyle/>
        <a:p>
          <a:r>
            <a:rPr lang="en-US" dirty="0"/>
            <a:t>ask for </a:t>
          </a:r>
          <a:r>
            <a:rPr lang="en-US" dirty="0" err="1"/>
            <a:t>Goolge</a:t>
          </a:r>
          <a:r>
            <a:rPr lang="en-US" dirty="0"/>
            <a:t> Drive access from your Google Drive Manager (teacher) and use only UPM email to do this. </a:t>
          </a:r>
        </a:p>
      </dgm:t>
    </dgm:pt>
    <dgm:pt modelId="{30B773A3-FBEB-4834-BFF4-9EF7458782CA}" type="parTrans" cxnId="{664EF2E9-3C80-47DD-A3D4-3082516C602C}">
      <dgm:prSet/>
      <dgm:spPr/>
      <dgm:t>
        <a:bodyPr/>
        <a:lstStyle/>
        <a:p>
          <a:endParaRPr lang="en-US"/>
        </a:p>
      </dgm:t>
    </dgm:pt>
    <dgm:pt modelId="{3A188870-74DD-4667-9F24-22976109B197}" type="sibTrans" cxnId="{664EF2E9-3C80-47DD-A3D4-3082516C602C}">
      <dgm:prSet/>
      <dgm:spPr/>
      <dgm:t>
        <a:bodyPr/>
        <a:lstStyle/>
        <a:p>
          <a:endParaRPr lang="en-US"/>
        </a:p>
      </dgm:t>
    </dgm:pt>
    <dgm:pt modelId="{812B3AB9-6B46-4A7B-8146-D0E62CD64D4D}">
      <dgm:prSet/>
      <dgm:spPr/>
      <dgm:t>
        <a:bodyPr/>
        <a:lstStyle/>
        <a:p>
          <a:r>
            <a:rPr lang="en-US"/>
            <a:t>Turn in</a:t>
          </a:r>
        </a:p>
      </dgm:t>
    </dgm:pt>
    <dgm:pt modelId="{F079770D-9007-4D34-8A0A-29FA75580AC2}" type="parTrans" cxnId="{409B14D6-B686-4C61-BC44-0EBAF9D3D558}">
      <dgm:prSet/>
      <dgm:spPr/>
      <dgm:t>
        <a:bodyPr/>
        <a:lstStyle/>
        <a:p>
          <a:endParaRPr lang="en-US"/>
        </a:p>
      </dgm:t>
    </dgm:pt>
    <dgm:pt modelId="{5F898DF3-8F8A-48C1-8E06-0C1320C8279B}" type="sibTrans" cxnId="{409B14D6-B686-4C61-BC44-0EBAF9D3D558}">
      <dgm:prSet/>
      <dgm:spPr/>
      <dgm:t>
        <a:bodyPr/>
        <a:lstStyle/>
        <a:p>
          <a:endParaRPr lang="en-US"/>
        </a:p>
      </dgm:t>
    </dgm:pt>
    <dgm:pt modelId="{2077C1E0-6FB7-4A5D-B690-B65FA118072B}">
      <dgm:prSet/>
      <dgm:spPr/>
      <dgm:t>
        <a:bodyPr/>
        <a:lstStyle/>
        <a:p>
          <a:r>
            <a:rPr lang="en-US"/>
            <a:t>turn in a copy of the Submission Form via PutraBlast before the submission deadline. Only 1 submission is required in Google Drive and Putrablast each week.</a:t>
          </a:r>
        </a:p>
      </dgm:t>
    </dgm:pt>
    <dgm:pt modelId="{922F6E28-0426-4AFD-8DB0-BBD3DD7E99C4}" type="parTrans" cxnId="{E5E433EE-1079-43D9-9984-DC452351A4BE}">
      <dgm:prSet/>
      <dgm:spPr/>
      <dgm:t>
        <a:bodyPr/>
        <a:lstStyle/>
        <a:p>
          <a:endParaRPr lang="en-US"/>
        </a:p>
      </dgm:t>
    </dgm:pt>
    <dgm:pt modelId="{FF4C1BE3-A9C4-4BEF-9F2A-93A84178B002}" type="sibTrans" cxnId="{E5E433EE-1079-43D9-9984-DC452351A4BE}">
      <dgm:prSet/>
      <dgm:spPr/>
      <dgm:t>
        <a:bodyPr/>
        <a:lstStyle/>
        <a:p>
          <a:endParaRPr lang="en-US"/>
        </a:p>
      </dgm:t>
    </dgm:pt>
    <dgm:pt modelId="{E127B3D3-1E32-4FD9-BF5B-ECB332DBA6D2}" type="pres">
      <dgm:prSet presAssocID="{CC402416-A005-410B-8FC7-D04F2625BDA4}" presName="Name0" presStyleCnt="0">
        <dgm:presLayoutVars>
          <dgm:dir/>
          <dgm:animLvl val="lvl"/>
          <dgm:resizeHandles val="exact"/>
        </dgm:presLayoutVars>
      </dgm:prSet>
      <dgm:spPr/>
    </dgm:pt>
    <dgm:pt modelId="{1C89B64A-49A6-48D8-B7C2-BF23CD6E1F6F}" type="pres">
      <dgm:prSet presAssocID="{33EC7608-F513-4571-A5A1-0844FDA6FAB1}" presName="linNode" presStyleCnt="0"/>
      <dgm:spPr/>
    </dgm:pt>
    <dgm:pt modelId="{2A0591CF-2C9F-41E6-BF53-A899E6ACCBB9}" type="pres">
      <dgm:prSet presAssocID="{33EC7608-F513-4571-A5A1-0844FDA6FAB1}" presName="parentText" presStyleLbl="alignNode1" presStyleIdx="0" presStyleCnt="3">
        <dgm:presLayoutVars>
          <dgm:chMax val="1"/>
          <dgm:bulletEnabled/>
        </dgm:presLayoutVars>
      </dgm:prSet>
      <dgm:spPr/>
    </dgm:pt>
    <dgm:pt modelId="{A6663AA1-F0E6-4A39-AAAC-CE4F0A8B40FC}" type="pres">
      <dgm:prSet presAssocID="{33EC7608-F513-4571-A5A1-0844FDA6FAB1}" presName="descendantText" presStyleLbl="alignAccFollowNode1" presStyleIdx="0" presStyleCnt="3">
        <dgm:presLayoutVars>
          <dgm:bulletEnabled/>
        </dgm:presLayoutVars>
      </dgm:prSet>
      <dgm:spPr/>
    </dgm:pt>
    <dgm:pt modelId="{6731FDDD-F314-4DC2-ACF2-6D3B4DA08394}" type="pres">
      <dgm:prSet presAssocID="{8E20C7DE-2EA7-4837-B97A-FDFD2DE8F096}" presName="sp" presStyleCnt="0"/>
      <dgm:spPr/>
    </dgm:pt>
    <dgm:pt modelId="{22C059F1-8799-4B58-A76C-3BAB0FC7EC89}" type="pres">
      <dgm:prSet presAssocID="{BAB6C29F-4242-49BF-B063-48FE9CEBD293}" presName="linNode" presStyleCnt="0"/>
      <dgm:spPr/>
    </dgm:pt>
    <dgm:pt modelId="{ADD71720-5D6A-448A-981A-2D0AC9F9388C}" type="pres">
      <dgm:prSet presAssocID="{BAB6C29F-4242-49BF-B063-48FE9CEBD293}" presName="parentText" presStyleLbl="alignNode1" presStyleIdx="1" presStyleCnt="3">
        <dgm:presLayoutVars>
          <dgm:chMax val="1"/>
          <dgm:bulletEnabled/>
        </dgm:presLayoutVars>
      </dgm:prSet>
      <dgm:spPr/>
    </dgm:pt>
    <dgm:pt modelId="{7EEFEF70-75BD-4749-B472-7374AB794054}" type="pres">
      <dgm:prSet presAssocID="{BAB6C29F-4242-49BF-B063-48FE9CEBD293}" presName="descendantText" presStyleLbl="alignAccFollowNode1" presStyleIdx="1" presStyleCnt="3">
        <dgm:presLayoutVars>
          <dgm:bulletEnabled/>
        </dgm:presLayoutVars>
      </dgm:prSet>
      <dgm:spPr/>
    </dgm:pt>
    <dgm:pt modelId="{4331D9C8-4A99-475F-B0EC-BA2CACB427FA}" type="pres">
      <dgm:prSet presAssocID="{DBA034DC-5974-404F-A3AD-6F7A03F89BA5}" presName="sp" presStyleCnt="0"/>
      <dgm:spPr/>
    </dgm:pt>
    <dgm:pt modelId="{64223C4C-E3C7-4CBF-ABD9-48A9A514C2A5}" type="pres">
      <dgm:prSet presAssocID="{812B3AB9-6B46-4A7B-8146-D0E62CD64D4D}" presName="linNode" presStyleCnt="0"/>
      <dgm:spPr/>
    </dgm:pt>
    <dgm:pt modelId="{38CC402A-BA32-49F2-B8DA-C216D60142BB}" type="pres">
      <dgm:prSet presAssocID="{812B3AB9-6B46-4A7B-8146-D0E62CD64D4D}" presName="parentText" presStyleLbl="alignNode1" presStyleIdx="2" presStyleCnt="3">
        <dgm:presLayoutVars>
          <dgm:chMax val="1"/>
          <dgm:bulletEnabled/>
        </dgm:presLayoutVars>
      </dgm:prSet>
      <dgm:spPr/>
    </dgm:pt>
    <dgm:pt modelId="{32827952-CEFF-476D-82B2-D5140F940839}" type="pres">
      <dgm:prSet presAssocID="{812B3AB9-6B46-4A7B-8146-D0E62CD64D4D}" presName="descendantText" presStyleLbl="alignAccFollowNode1" presStyleIdx="2" presStyleCnt="3">
        <dgm:presLayoutVars>
          <dgm:bulletEnabled/>
        </dgm:presLayoutVars>
      </dgm:prSet>
      <dgm:spPr/>
    </dgm:pt>
  </dgm:ptLst>
  <dgm:cxnLst>
    <dgm:cxn modelId="{5A0D3306-CF13-4E78-8C94-0ECFFA6B0C1B}" srcId="{33EC7608-F513-4571-A5A1-0844FDA6FAB1}" destId="{E0FBDB5B-3B58-4A86-A0E8-2C157A4CE298}" srcOrd="0" destOrd="0" parTransId="{651D99E6-28D4-4340-ADB6-F35BE9D66022}" sibTransId="{7B82620A-DF1C-439F-9163-67EED12416A0}"/>
    <dgm:cxn modelId="{804EC331-C65E-4869-B0CD-DF60FCD0B7CC}" type="presOf" srcId="{72785772-414D-46AA-B2EA-1F09F0BEA58E}" destId="{7EEFEF70-75BD-4749-B472-7374AB794054}" srcOrd="0" destOrd="0" presId="urn:microsoft.com/office/officeart/2016/7/layout/VerticalSolidActionList#3"/>
    <dgm:cxn modelId="{7F6FB08D-B434-4C63-A58E-62ECA26C2C9A}" type="presOf" srcId="{2077C1E0-6FB7-4A5D-B690-B65FA118072B}" destId="{32827952-CEFF-476D-82B2-D5140F940839}" srcOrd="0" destOrd="0" presId="urn:microsoft.com/office/officeart/2016/7/layout/VerticalSolidActionList#3"/>
    <dgm:cxn modelId="{2FD7D091-392E-493A-99BE-59194FF58445}" type="presOf" srcId="{812B3AB9-6B46-4A7B-8146-D0E62CD64D4D}" destId="{38CC402A-BA32-49F2-B8DA-C216D60142BB}" srcOrd="0" destOrd="0" presId="urn:microsoft.com/office/officeart/2016/7/layout/VerticalSolidActionList#3"/>
    <dgm:cxn modelId="{BAB4719C-2261-44E8-9ECE-C65E916C61B5}" type="presOf" srcId="{E0FBDB5B-3B58-4A86-A0E8-2C157A4CE298}" destId="{A6663AA1-F0E6-4A39-AAAC-CE4F0A8B40FC}" srcOrd="0" destOrd="0" presId="urn:microsoft.com/office/officeart/2016/7/layout/VerticalSolidActionList#3"/>
    <dgm:cxn modelId="{6710C1A1-707E-4B9C-8504-E058405CE272}" type="presOf" srcId="{BAB6C29F-4242-49BF-B063-48FE9CEBD293}" destId="{ADD71720-5D6A-448A-981A-2D0AC9F9388C}" srcOrd="0" destOrd="0" presId="urn:microsoft.com/office/officeart/2016/7/layout/VerticalSolidActionList#3"/>
    <dgm:cxn modelId="{0BF105B0-5FD4-41AB-84E8-CE9EDB2F0A29}" srcId="{CC402416-A005-410B-8FC7-D04F2625BDA4}" destId="{33EC7608-F513-4571-A5A1-0844FDA6FAB1}" srcOrd="0" destOrd="0" parTransId="{330FD390-771B-4FB7-8B5B-34CB226D4DE1}" sibTransId="{8E20C7DE-2EA7-4837-B97A-FDFD2DE8F096}"/>
    <dgm:cxn modelId="{AD12BEC8-03BD-4B76-B455-C9D39B130B63}" type="presOf" srcId="{CC402416-A005-410B-8FC7-D04F2625BDA4}" destId="{E127B3D3-1E32-4FD9-BF5B-ECB332DBA6D2}" srcOrd="0" destOrd="0" presId="urn:microsoft.com/office/officeart/2016/7/layout/VerticalSolidActionList#3"/>
    <dgm:cxn modelId="{409B14D6-B686-4C61-BC44-0EBAF9D3D558}" srcId="{CC402416-A005-410B-8FC7-D04F2625BDA4}" destId="{812B3AB9-6B46-4A7B-8146-D0E62CD64D4D}" srcOrd="2" destOrd="0" parTransId="{F079770D-9007-4D34-8A0A-29FA75580AC2}" sibTransId="{5F898DF3-8F8A-48C1-8E06-0C1320C8279B}"/>
    <dgm:cxn modelId="{664EF2E9-3C80-47DD-A3D4-3082516C602C}" srcId="{BAB6C29F-4242-49BF-B063-48FE9CEBD293}" destId="{72785772-414D-46AA-B2EA-1F09F0BEA58E}" srcOrd="0" destOrd="0" parTransId="{30B773A3-FBEB-4834-BFF4-9EF7458782CA}" sibTransId="{3A188870-74DD-4667-9F24-22976109B197}"/>
    <dgm:cxn modelId="{E5E433EE-1079-43D9-9984-DC452351A4BE}" srcId="{812B3AB9-6B46-4A7B-8146-D0E62CD64D4D}" destId="{2077C1E0-6FB7-4A5D-B690-B65FA118072B}" srcOrd="0" destOrd="0" parTransId="{922F6E28-0426-4AFD-8DB0-BBD3DD7E99C4}" sibTransId="{FF4C1BE3-A9C4-4BEF-9F2A-93A84178B002}"/>
    <dgm:cxn modelId="{16F45FF3-CC5F-4AE9-A9E2-903807D8D566}" type="presOf" srcId="{33EC7608-F513-4571-A5A1-0844FDA6FAB1}" destId="{2A0591CF-2C9F-41E6-BF53-A899E6ACCBB9}" srcOrd="0" destOrd="0" presId="urn:microsoft.com/office/officeart/2016/7/layout/VerticalSolidActionList#3"/>
    <dgm:cxn modelId="{AF1748FB-6B11-4480-84F0-1C913F5FD36C}" srcId="{CC402416-A005-410B-8FC7-D04F2625BDA4}" destId="{BAB6C29F-4242-49BF-B063-48FE9CEBD293}" srcOrd="1" destOrd="0" parTransId="{45BBEBB7-65B3-40CF-92EF-637DA3B4B3DA}" sibTransId="{DBA034DC-5974-404F-A3AD-6F7A03F89BA5}"/>
    <dgm:cxn modelId="{886BB198-BC93-498B-B2D0-87780AFFF9FD}" type="presParOf" srcId="{E127B3D3-1E32-4FD9-BF5B-ECB332DBA6D2}" destId="{1C89B64A-49A6-48D8-B7C2-BF23CD6E1F6F}" srcOrd="0" destOrd="0" presId="urn:microsoft.com/office/officeart/2016/7/layout/VerticalSolidActionList#3"/>
    <dgm:cxn modelId="{8C11CF79-CB9C-4E67-A84D-55A30FCB85B6}" type="presParOf" srcId="{1C89B64A-49A6-48D8-B7C2-BF23CD6E1F6F}" destId="{2A0591CF-2C9F-41E6-BF53-A899E6ACCBB9}" srcOrd="0" destOrd="0" presId="urn:microsoft.com/office/officeart/2016/7/layout/VerticalSolidActionList#3"/>
    <dgm:cxn modelId="{C53C63C9-AC0B-430F-9514-8BC5D3A383AD}" type="presParOf" srcId="{1C89B64A-49A6-48D8-B7C2-BF23CD6E1F6F}" destId="{A6663AA1-F0E6-4A39-AAAC-CE4F0A8B40FC}" srcOrd="1" destOrd="0" presId="urn:microsoft.com/office/officeart/2016/7/layout/VerticalSolidActionList#3"/>
    <dgm:cxn modelId="{3FFE6E91-5C08-4A85-9110-55CF5A6F8469}" type="presParOf" srcId="{E127B3D3-1E32-4FD9-BF5B-ECB332DBA6D2}" destId="{6731FDDD-F314-4DC2-ACF2-6D3B4DA08394}" srcOrd="1" destOrd="0" presId="urn:microsoft.com/office/officeart/2016/7/layout/VerticalSolidActionList#3"/>
    <dgm:cxn modelId="{455E155A-2BF3-4EF3-B8C5-431234EDBEBD}" type="presParOf" srcId="{E127B3D3-1E32-4FD9-BF5B-ECB332DBA6D2}" destId="{22C059F1-8799-4B58-A76C-3BAB0FC7EC89}" srcOrd="2" destOrd="0" presId="urn:microsoft.com/office/officeart/2016/7/layout/VerticalSolidActionList#3"/>
    <dgm:cxn modelId="{C39A5969-D8B0-4D23-AA55-444BD0BCFA6D}" type="presParOf" srcId="{22C059F1-8799-4B58-A76C-3BAB0FC7EC89}" destId="{ADD71720-5D6A-448A-981A-2D0AC9F9388C}" srcOrd="0" destOrd="0" presId="urn:microsoft.com/office/officeart/2016/7/layout/VerticalSolidActionList#3"/>
    <dgm:cxn modelId="{7640DDE2-9271-47DF-A1C6-F74A43807D1D}" type="presParOf" srcId="{22C059F1-8799-4B58-A76C-3BAB0FC7EC89}" destId="{7EEFEF70-75BD-4749-B472-7374AB794054}" srcOrd="1" destOrd="0" presId="urn:microsoft.com/office/officeart/2016/7/layout/VerticalSolidActionList#3"/>
    <dgm:cxn modelId="{47FA31AB-F830-4A60-A546-E92AA0CCFED3}" type="presParOf" srcId="{E127B3D3-1E32-4FD9-BF5B-ECB332DBA6D2}" destId="{4331D9C8-4A99-475F-B0EC-BA2CACB427FA}" srcOrd="3" destOrd="0" presId="urn:microsoft.com/office/officeart/2016/7/layout/VerticalSolidActionList#3"/>
    <dgm:cxn modelId="{FA491E71-C857-41B5-8278-28FCE5801C45}" type="presParOf" srcId="{E127B3D3-1E32-4FD9-BF5B-ECB332DBA6D2}" destId="{64223C4C-E3C7-4CBF-ABD9-48A9A514C2A5}" srcOrd="4" destOrd="0" presId="urn:microsoft.com/office/officeart/2016/7/layout/VerticalSolidActionList#3"/>
    <dgm:cxn modelId="{F774249C-D830-4713-B57C-1711E4C1BBA7}" type="presParOf" srcId="{64223C4C-E3C7-4CBF-ABD9-48A9A514C2A5}" destId="{38CC402A-BA32-49F2-B8DA-C216D60142BB}" srcOrd="0" destOrd="0" presId="urn:microsoft.com/office/officeart/2016/7/layout/VerticalSolidActionList#3"/>
    <dgm:cxn modelId="{7A02B667-6E90-475E-8934-74DAD21372EB}" type="presParOf" srcId="{64223C4C-E3C7-4CBF-ABD9-48A9A514C2A5}" destId="{32827952-CEFF-476D-82B2-D5140F940839}" srcOrd="1" destOrd="0" presId="urn:microsoft.com/office/officeart/2016/7/layout/VerticalSolidAction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0EA1A1-194F-4F6C-8932-BE97BA2657CD}" type="doc">
      <dgm:prSet loTypeId="urn:microsoft.com/office/officeart/2008/layout/LinedList" loCatId="list" qsTypeId="urn:microsoft.com/office/officeart/2005/8/quickstyle/simple1#2" qsCatId="simple" csTypeId="urn:microsoft.com/office/officeart/2005/8/colors/colorful2#2" csCatId="colorful" phldr="1"/>
      <dgm:spPr/>
      <dgm:t>
        <a:bodyPr/>
        <a:lstStyle/>
        <a:p>
          <a:endParaRPr lang="en-US"/>
        </a:p>
      </dgm:t>
    </dgm:pt>
    <dgm:pt modelId="{40D883F5-DDD3-4BFD-A7AE-BCB022A95D30}">
      <dgm:prSet custT="1"/>
      <dgm:spPr/>
      <dgm:t>
        <a:bodyPr/>
        <a:lstStyle/>
        <a:p>
          <a:r>
            <a:rPr lang="en-US" sz="1800" dirty="0"/>
            <a:t>Attendance (100%)</a:t>
          </a:r>
        </a:p>
      </dgm:t>
    </dgm:pt>
    <dgm:pt modelId="{D78DDBA1-3AA8-4C31-BF8E-3D9934D9780A}" type="parTrans" cxnId="{A08EEA9E-090A-471A-9998-1BC33118FF39}">
      <dgm:prSet/>
      <dgm:spPr/>
      <dgm:t>
        <a:bodyPr/>
        <a:lstStyle/>
        <a:p>
          <a:endParaRPr lang="en-US"/>
        </a:p>
      </dgm:t>
    </dgm:pt>
    <dgm:pt modelId="{1749E1AF-659A-4956-9C33-1572C3F12C1C}" type="sibTrans" cxnId="{A08EEA9E-090A-471A-9998-1BC33118FF39}">
      <dgm:prSet/>
      <dgm:spPr/>
      <dgm:t>
        <a:bodyPr/>
        <a:lstStyle/>
        <a:p>
          <a:endParaRPr lang="en-US"/>
        </a:p>
      </dgm:t>
    </dgm:pt>
    <dgm:pt modelId="{81A5133D-B29F-4844-870E-ACC36031A191}">
      <dgm:prSet custT="1"/>
      <dgm:spPr/>
      <dgm:t>
        <a:bodyPr/>
        <a:lstStyle/>
        <a:p>
          <a:r>
            <a:rPr lang="en-US" sz="2000" dirty="0"/>
            <a:t>80% and above</a:t>
          </a:r>
        </a:p>
      </dgm:t>
    </dgm:pt>
    <dgm:pt modelId="{76F127FD-EFB0-41CB-87DC-9274B0AC3B2C}" type="parTrans" cxnId="{CDFA2CE5-2053-4344-80A0-D50BCB311BF6}">
      <dgm:prSet/>
      <dgm:spPr/>
      <dgm:t>
        <a:bodyPr/>
        <a:lstStyle/>
        <a:p>
          <a:endParaRPr lang="en-US"/>
        </a:p>
      </dgm:t>
    </dgm:pt>
    <dgm:pt modelId="{7D3CFBB0-B3F3-4EA5-A125-81215D002745}" type="sibTrans" cxnId="{CDFA2CE5-2053-4344-80A0-D50BCB311BF6}">
      <dgm:prSet/>
      <dgm:spPr/>
      <dgm:t>
        <a:bodyPr/>
        <a:lstStyle/>
        <a:p>
          <a:endParaRPr lang="en-US"/>
        </a:p>
      </dgm:t>
    </dgm:pt>
    <dgm:pt modelId="{3B14FF8C-BD7E-463A-BFC1-9FC869C21A0A}">
      <dgm:prSet custT="1"/>
      <dgm:spPr/>
      <dgm:t>
        <a:bodyPr/>
        <a:lstStyle/>
        <a:p>
          <a:r>
            <a:rPr lang="en-US" sz="1800" dirty="0"/>
            <a:t>Recorded based your participation in the weekly discussion sessions (active participation).</a:t>
          </a:r>
        </a:p>
      </dgm:t>
    </dgm:pt>
    <dgm:pt modelId="{9E16A1ED-7294-41BE-8E4D-5326BFA1BB52}" type="parTrans" cxnId="{ABC42485-6DDD-428A-9ED0-E139B3205898}">
      <dgm:prSet/>
      <dgm:spPr/>
      <dgm:t>
        <a:bodyPr/>
        <a:lstStyle/>
        <a:p>
          <a:endParaRPr lang="en-US"/>
        </a:p>
      </dgm:t>
    </dgm:pt>
    <dgm:pt modelId="{F6E719AE-B4A6-45E6-99B6-E0EBC2A593A9}" type="sibTrans" cxnId="{ABC42485-6DDD-428A-9ED0-E139B3205898}">
      <dgm:prSet/>
      <dgm:spPr/>
      <dgm:t>
        <a:bodyPr/>
        <a:lstStyle/>
        <a:p>
          <a:endParaRPr lang="en-US"/>
        </a:p>
      </dgm:t>
    </dgm:pt>
    <dgm:pt modelId="{25007B20-FC9F-4379-B6F7-F49B8983DC83}">
      <dgm:prSet custT="1"/>
      <dgm:spPr/>
      <dgm:t>
        <a:bodyPr/>
        <a:lstStyle/>
        <a:p>
          <a:r>
            <a:rPr lang="en-US" sz="1800" dirty="0"/>
            <a:t>Students are </a:t>
          </a:r>
          <a:r>
            <a:rPr lang="en-US" sz="1800" b="1" dirty="0"/>
            <a:t>not required to sign or submit any attendance forms</a:t>
          </a:r>
          <a:r>
            <a:rPr lang="en-US" sz="1800" dirty="0"/>
            <a:t>.</a:t>
          </a:r>
        </a:p>
      </dgm:t>
    </dgm:pt>
    <dgm:pt modelId="{ADE6D349-A8C9-4457-AFF2-BC3F26DB0B4D}" type="parTrans" cxnId="{BDD9F54D-7BA2-486B-8AC6-F0C5EF44D051}">
      <dgm:prSet/>
      <dgm:spPr/>
      <dgm:t>
        <a:bodyPr/>
        <a:lstStyle/>
        <a:p>
          <a:endParaRPr lang="en-US"/>
        </a:p>
      </dgm:t>
    </dgm:pt>
    <dgm:pt modelId="{E27A00F3-9058-4134-9AB8-E2A4F9E03802}" type="sibTrans" cxnId="{BDD9F54D-7BA2-486B-8AC6-F0C5EF44D051}">
      <dgm:prSet/>
      <dgm:spPr/>
      <dgm:t>
        <a:bodyPr/>
        <a:lstStyle/>
        <a:p>
          <a:endParaRPr lang="en-US"/>
        </a:p>
      </dgm:t>
    </dgm:pt>
    <dgm:pt modelId="{96C60CF5-89B1-4B93-B76D-B3E6D2E2A75C}">
      <dgm:prSet custT="1"/>
      <dgm:spPr/>
      <dgm:t>
        <a:bodyPr/>
        <a:lstStyle/>
        <a:p>
          <a:r>
            <a:rPr lang="en-US" sz="1800" dirty="0"/>
            <a:t>Students must submit their MCs or excuse letters (if any) if they fail to attend the briefing session or any of the weekly discussion sessions to avoid from being awarded a zero for attendance.</a:t>
          </a:r>
        </a:p>
      </dgm:t>
    </dgm:pt>
    <dgm:pt modelId="{D4F5F100-9600-4D80-AA82-3221CEF4DCA0}" type="parTrans" cxnId="{439F08C9-32AF-48A7-A265-3357D55CC59B}">
      <dgm:prSet/>
      <dgm:spPr/>
      <dgm:t>
        <a:bodyPr/>
        <a:lstStyle/>
        <a:p>
          <a:endParaRPr lang="en-US"/>
        </a:p>
      </dgm:t>
    </dgm:pt>
    <dgm:pt modelId="{8707072C-8800-4A6C-85AC-157AE02528B1}" type="sibTrans" cxnId="{439F08C9-32AF-48A7-A265-3357D55CC59B}">
      <dgm:prSet/>
      <dgm:spPr/>
      <dgm:t>
        <a:bodyPr/>
        <a:lstStyle/>
        <a:p>
          <a:endParaRPr lang="en-US"/>
        </a:p>
      </dgm:t>
    </dgm:pt>
    <dgm:pt modelId="{E8994DD8-4373-4AFE-A7EF-C76AF5DB9565}" type="pres">
      <dgm:prSet presAssocID="{E30EA1A1-194F-4F6C-8932-BE97BA2657CD}" presName="vert0" presStyleCnt="0">
        <dgm:presLayoutVars>
          <dgm:dir/>
          <dgm:animOne val="branch"/>
          <dgm:animLvl val="lvl"/>
        </dgm:presLayoutVars>
      </dgm:prSet>
      <dgm:spPr/>
    </dgm:pt>
    <dgm:pt modelId="{5405FC42-A3DB-4D46-857C-0C2690FC709D}" type="pres">
      <dgm:prSet presAssocID="{40D883F5-DDD3-4BFD-A7AE-BCB022A95D30}" presName="thickLine" presStyleLbl="alignNode1" presStyleIdx="0" presStyleCnt="5"/>
      <dgm:spPr/>
    </dgm:pt>
    <dgm:pt modelId="{8E141A6C-43FB-491C-A35A-9BA2F3DAFE79}" type="pres">
      <dgm:prSet presAssocID="{40D883F5-DDD3-4BFD-A7AE-BCB022A95D30}" presName="horz1" presStyleCnt="0"/>
      <dgm:spPr/>
    </dgm:pt>
    <dgm:pt modelId="{CD929743-B855-475F-B050-7A18F5AA7E42}" type="pres">
      <dgm:prSet presAssocID="{40D883F5-DDD3-4BFD-A7AE-BCB022A95D30}" presName="tx1" presStyleLbl="revTx" presStyleIdx="0" presStyleCnt="5"/>
      <dgm:spPr/>
    </dgm:pt>
    <dgm:pt modelId="{B1315F56-D1F9-4CF5-A7D4-F59ED321B9EA}" type="pres">
      <dgm:prSet presAssocID="{40D883F5-DDD3-4BFD-A7AE-BCB022A95D30}" presName="vert1" presStyleCnt="0"/>
      <dgm:spPr/>
    </dgm:pt>
    <dgm:pt modelId="{8C2CD987-21D0-497D-8DF5-9E2064869DA4}" type="pres">
      <dgm:prSet presAssocID="{81A5133D-B29F-4844-870E-ACC36031A191}" presName="thickLine" presStyleLbl="alignNode1" presStyleIdx="1" presStyleCnt="5"/>
      <dgm:spPr/>
    </dgm:pt>
    <dgm:pt modelId="{C004FCF4-5E3A-4A79-B2E9-8A56578F8B2D}" type="pres">
      <dgm:prSet presAssocID="{81A5133D-B29F-4844-870E-ACC36031A191}" presName="horz1" presStyleCnt="0"/>
      <dgm:spPr/>
    </dgm:pt>
    <dgm:pt modelId="{69735FF9-3451-4981-9B46-1CABD5CE68EE}" type="pres">
      <dgm:prSet presAssocID="{81A5133D-B29F-4844-870E-ACC36031A191}" presName="tx1" presStyleLbl="revTx" presStyleIdx="1" presStyleCnt="5"/>
      <dgm:spPr/>
    </dgm:pt>
    <dgm:pt modelId="{7197DC18-DBB1-433F-8C2C-FD286EBA30C8}" type="pres">
      <dgm:prSet presAssocID="{81A5133D-B29F-4844-870E-ACC36031A191}" presName="vert1" presStyleCnt="0"/>
      <dgm:spPr/>
    </dgm:pt>
    <dgm:pt modelId="{B2548C68-8231-4B8E-81B8-2031BD622E31}" type="pres">
      <dgm:prSet presAssocID="{3B14FF8C-BD7E-463A-BFC1-9FC869C21A0A}" presName="thickLine" presStyleLbl="alignNode1" presStyleIdx="2" presStyleCnt="5"/>
      <dgm:spPr/>
    </dgm:pt>
    <dgm:pt modelId="{12CB2404-6F20-4CA3-885F-89024E63CF73}" type="pres">
      <dgm:prSet presAssocID="{3B14FF8C-BD7E-463A-BFC1-9FC869C21A0A}" presName="horz1" presStyleCnt="0"/>
      <dgm:spPr/>
    </dgm:pt>
    <dgm:pt modelId="{B496D501-2DD9-41F2-B6A2-D2EB0BC03483}" type="pres">
      <dgm:prSet presAssocID="{3B14FF8C-BD7E-463A-BFC1-9FC869C21A0A}" presName="tx1" presStyleLbl="revTx" presStyleIdx="2" presStyleCnt="5"/>
      <dgm:spPr/>
    </dgm:pt>
    <dgm:pt modelId="{B9D4F1C4-1CB8-4F80-96EF-4E149A3BD80C}" type="pres">
      <dgm:prSet presAssocID="{3B14FF8C-BD7E-463A-BFC1-9FC869C21A0A}" presName="vert1" presStyleCnt="0"/>
      <dgm:spPr/>
    </dgm:pt>
    <dgm:pt modelId="{E9145E8D-9DED-444E-92BE-635D6ABA75A4}" type="pres">
      <dgm:prSet presAssocID="{25007B20-FC9F-4379-B6F7-F49B8983DC83}" presName="thickLine" presStyleLbl="alignNode1" presStyleIdx="3" presStyleCnt="5"/>
      <dgm:spPr/>
    </dgm:pt>
    <dgm:pt modelId="{9FDEAE6E-E3EC-490F-98B8-B59AEC977976}" type="pres">
      <dgm:prSet presAssocID="{25007B20-FC9F-4379-B6F7-F49B8983DC83}" presName="horz1" presStyleCnt="0"/>
      <dgm:spPr/>
    </dgm:pt>
    <dgm:pt modelId="{08E823C4-16C3-43F6-B09A-F5B012555C61}" type="pres">
      <dgm:prSet presAssocID="{25007B20-FC9F-4379-B6F7-F49B8983DC83}" presName="tx1" presStyleLbl="revTx" presStyleIdx="3" presStyleCnt="5"/>
      <dgm:spPr/>
    </dgm:pt>
    <dgm:pt modelId="{3F3BD016-AAB4-45BF-ACFF-D40FECF5F2EE}" type="pres">
      <dgm:prSet presAssocID="{25007B20-FC9F-4379-B6F7-F49B8983DC83}" presName="vert1" presStyleCnt="0"/>
      <dgm:spPr/>
    </dgm:pt>
    <dgm:pt modelId="{ED38D626-B498-4DA1-8C5F-B0FEB3211ADB}" type="pres">
      <dgm:prSet presAssocID="{96C60CF5-89B1-4B93-B76D-B3E6D2E2A75C}" presName="thickLine" presStyleLbl="alignNode1" presStyleIdx="4" presStyleCnt="5"/>
      <dgm:spPr/>
    </dgm:pt>
    <dgm:pt modelId="{69D906E9-F507-428A-8B52-1F89B4071296}" type="pres">
      <dgm:prSet presAssocID="{96C60CF5-89B1-4B93-B76D-B3E6D2E2A75C}" presName="horz1" presStyleCnt="0"/>
      <dgm:spPr/>
    </dgm:pt>
    <dgm:pt modelId="{2657E18C-4E18-4BC1-B546-4FEF73234722}" type="pres">
      <dgm:prSet presAssocID="{96C60CF5-89B1-4B93-B76D-B3E6D2E2A75C}" presName="tx1" presStyleLbl="revTx" presStyleIdx="4" presStyleCnt="5" custScaleY="212676"/>
      <dgm:spPr/>
    </dgm:pt>
    <dgm:pt modelId="{BDDC2A02-5544-49E3-AC26-1D1B424717F5}" type="pres">
      <dgm:prSet presAssocID="{96C60CF5-89B1-4B93-B76D-B3E6D2E2A75C}" presName="vert1" presStyleCnt="0"/>
      <dgm:spPr/>
    </dgm:pt>
  </dgm:ptLst>
  <dgm:cxnLst>
    <dgm:cxn modelId="{C4A14501-51CB-4D16-8A09-F879708036EF}" type="presOf" srcId="{3B14FF8C-BD7E-463A-BFC1-9FC869C21A0A}" destId="{B496D501-2DD9-41F2-B6A2-D2EB0BC03483}" srcOrd="0" destOrd="0" presId="urn:microsoft.com/office/officeart/2008/layout/LinedList"/>
    <dgm:cxn modelId="{8142D940-956E-42BD-8643-BBB8873473A0}" type="presOf" srcId="{81A5133D-B29F-4844-870E-ACC36031A191}" destId="{69735FF9-3451-4981-9B46-1CABD5CE68EE}" srcOrd="0" destOrd="0" presId="urn:microsoft.com/office/officeart/2008/layout/LinedList"/>
    <dgm:cxn modelId="{BDD9F54D-7BA2-486B-8AC6-F0C5EF44D051}" srcId="{E30EA1A1-194F-4F6C-8932-BE97BA2657CD}" destId="{25007B20-FC9F-4379-B6F7-F49B8983DC83}" srcOrd="3" destOrd="0" parTransId="{ADE6D349-A8C9-4457-AFF2-BC3F26DB0B4D}" sibTransId="{E27A00F3-9058-4134-9AB8-E2A4F9E03802}"/>
    <dgm:cxn modelId="{B00B9C5A-6F59-4FC4-9976-27E7D47F6A85}" type="presOf" srcId="{E30EA1A1-194F-4F6C-8932-BE97BA2657CD}" destId="{E8994DD8-4373-4AFE-A7EF-C76AF5DB9565}" srcOrd="0" destOrd="0" presId="urn:microsoft.com/office/officeart/2008/layout/LinedList"/>
    <dgm:cxn modelId="{02D0D77E-24D7-43F6-B17E-AFA409E1EF2B}" type="presOf" srcId="{25007B20-FC9F-4379-B6F7-F49B8983DC83}" destId="{08E823C4-16C3-43F6-B09A-F5B012555C61}" srcOrd="0" destOrd="0" presId="urn:microsoft.com/office/officeart/2008/layout/LinedList"/>
    <dgm:cxn modelId="{ABC42485-6DDD-428A-9ED0-E139B3205898}" srcId="{E30EA1A1-194F-4F6C-8932-BE97BA2657CD}" destId="{3B14FF8C-BD7E-463A-BFC1-9FC869C21A0A}" srcOrd="2" destOrd="0" parTransId="{9E16A1ED-7294-41BE-8E4D-5326BFA1BB52}" sibTransId="{F6E719AE-B4A6-45E6-99B6-E0EBC2A593A9}"/>
    <dgm:cxn modelId="{A08EEA9E-090A-471A-9998-1BC33118FF39}" srcId="{E30EA1A1-194F-4F6C-8932-BE97BA2657CD}" destId="{40D883F5-DDD3-4BFD-A7AE-BCB022A95D30}" srcOrd="0" destOrd="0" parTransId="{D78DDBA1-3AA8-4C31-BF8E-3D9934D9780A}" sibTransId="{1749E1AF-659A-4956-9C33-1572C3F12C1C}"/>
    <dgm:cxn modelId="{E4F060A4-2CF9-4D32-8DAC-4A2216A1E0BE}" type="presOf" srcId="{40D883F5-DDD3-4BFD-A7AE-BCB022A95D30}" destId="{CD929743-B855-475F-B050-7A18F5AA7E42}" srcOrd="0" destOrd="0" presId="urn:microsoft.com/office/officeart/2008/layout/LinedList"/>
    <dgm:cxn modelId="{439F08C9-32AF-48A7-A265-3357D55CC59B}" srcId="{E30EA1A1-194F-4F6C-8932-BE97BA2657CD}" destId="{96C60CF5-89B1-4B93-B76D-B3E6D2E2A75C}" srcOrd="4" destOrd="0" parTransId="{D4F5F100-9600-4D80-AA82-3221CEF4DCA0}" sibTransId="{8707072C-8800-4A6C-85AC-157AE02528B1}"/>
    <dgm:cxn modelId="{CDFA2CE5-2053-4344-80A0-D50BCB311BF6}" srcId="{E30EA1A1-194F-4F6C-8932-BE97BA2657CD}" destId="{81A5133D-B29F-4844-870E-ACC36031A191}" srcOrd="1" destOrd="0" parTransId="{76F127FD-EFB0-41CB-87DC-9274B0AC3B2C}" sibTransId="{7D3CFBB0-B3F3-4EA5-A125-81215D002745}"/>
    <dgm:cxn modelId="{204E67F6-144A-4F34-9B9C-4F62BAE76934}" type="presOf" srcId="{96C60CF5-89B1-4B93-B76D-B3E6D2E2A75C}" destId="{2657E18C-4E18-4BC1-B546-4FEF73234722}" srcOrd="0" destOrd="0" presId="urn:microsoft.com/office/officeart/2008/layout/LinedList"/>
    <dgm:cxn modelId="{B6D471C8-EFDD-416E-8DE0-F1D6CE41CAC7}" type="presParOf" srcId="{E8994DD8-4373-4AFE-A7EF-C76AF5DB9565}" destId="{5405FC42-A3DB-4D46-857C-0C2690FC709D}" srcOrd="0" destOrd="0" presId="urn:microsoft.com/office/officeart/2008/layout/LinedList"/>
    <dgm:cxn modelId="{00648D14-A367-4AEC-AE6D-36BC0E43FE97}" type="presParOf" srcId="{E8994DD8-4373-4AFE-A7EF-C76AF5DB9565}" destId="{8E141A6C-43FB-491C-A35A-9BA2F3DAFE79}" srcOrd="1" destOrd="0" presId="urn:microsoft.com/office/officeart/2008/layout/LinedList"/>
    <dgm:cxn modelId="{F80F7756-4B4A-4054-B5FD-2F5071D40513}" type="presParOf" srcId="{8E141A6C-43FB-491C-A35A-9BA2F3DAFE79}" destId="{CD929743-B855-475F-B050-7A18F5AA7E42}" srcOrd="0" destOrd="0" presId="urn:microsoft.com/office/officeart/2008/layout/LinedList"/>
    <dgm:cxn modelId="{7E79BB50-E833-49A9-A942-ADC57B82CF1E}" type="presParOf" srcId="{8E141A6C-43FB-491C-A35A-9BA2F3DAFE79}" destId="{B1315F56-D1F9-4CF5-A7D4-F59ED321B9EA}" srcOrd="1" destOrd="0" presId="urn:microsoft.com/office/officeart/2008/layout/LinedList"/>
    <dgm:cxn modelId="{811EAF0E-AC40-48C5-9127-C9BC43B9791B}" type="presParOf" srcId="{E8994DD8-4373-4AFE-A7EF-C76AF5DB9565}" destId="{8C2CD987-21D0-497D-8DF5-9E2064869DA4}" srcOrd="2" destOrd="0" presId="urn:microsoft.com/office/officeart/2008/layout/LinedList"/>
    <dgm:cxn modelId="{588B779E-443F-44AC-ABDE-9C9CF6840FD6}" type="presParOf" srcId="{E8994DD8-4373-4AFE-A7EF-C76AF5DB9565}" destId="{C004FCF4-5E3A-4A79-B2E9-8A56578F8B2D}" srcOrd="3" destOrd="0" presId="urn:microsoft.com/office/officeart/2008/layout/LinedList"/>
    <dgm:cxn modelId="{6FB0C764-C638-4A10-B72A-46BBE2AB8B2F}" type="presParOf" srcId="{C004FCF4-5E3A-4A79-B2E9-8A56578F8B2D}" destId="{69735FF9-3451-4981-9B46-1CABD5CE68EE}" srcOrd="0" destOrd="0" presId="urn:microsoft.com/office/officeart/2008/layout/LinedList"/>
    <dgm:cxn modelId="{D60D9892-B3C5-49D0-A768-75089CB5410A}" type="presParOf" srcId="{C004FCF4-5E3A-4A79-B2E9-8A56578F8B2D}" destId="{7197DC18-DBB1-433F-8C2C-FD286EBA30C8}" srcOrd="1" destOrd="0" presId="urn:microsoft.com/office/officeart/2008/layout/LinedList"/>
    <dgm:cxn modelId="{A49C96EE-4830-48D3-BF31-509AE5F37170}" type="presParOf" srcId="{E8994DD8-4373-4AFE-A7EF-C76AF5DB9565}" destId="{B2548C68-8231-4B8E-81B8-2031BD622E31}" srcOrd="4" destOrd="0" presId="urn:microsoft.com/office/officeart/2008/layout/LinedList"/>
    <dgm:cxn modelId="{883473A6-933F-447B-A73B-B7B916475C26}" type="presParOf" srcId="{E8994DD8-4373-4AFE-A7EF-C76AF5DB9565}" destId="{12CB2404-6F20-4CA3-885F-89024E63CF73}" srcOrd="5" destOrd="0" presId="urn:microsoft.com/office/officeart/2008/layout/LinedList"/>
    <dgm:cxn modelId="{8A5F3A89-43E6-4309-A618-869FB1FB32FC}" type="presParOf" srcId="{12CB2404-6F20-4CA3-885F-89024E63CF73}" destId="{B496D501-2DD9-41F2-B6A2-D2EB0BC03483}" srcOrd="0" destOrd="0" presId="urn:microsoft.com/office/officeart/2008/layout/LinedList"/>
    <dgm:cxn modelId="{CF0AF8D7-24E8-45E9-8D72-BBEAC5B95A9D}" type="presParOf" srcId="{12CB2404-6F20-4CA3-885F-89024E63CF73}" destId="{B9D4F1C4-1CB8-4F80-96EF-4E149A3BD80C}" srcOrd="1" destOrd="0" presId="urn:microsoft.com/office/officeart/2008/layout/LinedList"/>
    <dgm:cxn modelId="{97C7082D-8DF6-4616-ADA3-D52F7528FCAD}" type="presParOf" srcId="{E8994DD8-4373-4AFE-A7EF-C76AF5DB9565}" destId="{E9145E8D-9DED-444E-92BE-635D6ABA75A4}" srcOrd="6" destOrd="0" presId="urn:microsoft.com/office/officeart/2008/layout/LinedList"/>
    <dgm:cxn modelId="{0866457F-E1E5-4F74-BDBE-1E641A1C7A5F}" type="presParOf" srcId="{E8994DD8-4373-4AFE-A7EF-C76AF5DB9565}" destId="{9FDEAE6E-E3EC-490F-98B8-B59AEC977976}" srcOrd="7" destOrd="0" presId="urn:microsoft.com/office/officeart/2008/layout/LinedList"/>
    <dgm:cxn modelId="{DF9007D2-CB57-4BFF-9090-970B74B367C8}" type="presParOf" srcId="{9FDEAE6E-E3EC-490F-98B8-B59AEC977976}" destId="{08E823C4-16C3-43F6-B09A-F5B012555C61}" srcOrd="0" destOrd="0" presId="urn:microsoft.com/office/officeart/2008/layout/LinedList"/>
    <dgm:cxn modelId="{DE7DA7D7-A5F7-417D-96FB-1021E2970047}" type="presParOf" srcId="{9FDEAE6E-E3EC-490F-98B8-B59AEC977976}" destId="{3F3BD016-AAB4-45BF-ACFF-D40FECF5F2EE}" srcOrd="1" destOrd="0" presId="urn:microsoft.com/office/officeart/2008/layout/LinedList"/>
    <dgm:cxn modelId="{8E415FEB-18AB-478D-96BE-4D33B4ED2632}" type="presParOf" srcId="{E8994DD8-4373-4AFE-A7EF-C76AF5DB9565}" destId="{ED38D626-B498-4DA1-8C5F-B0FEB3211ADB}" srcOrd="8" destOrd="0" presId="urn:microsoft.com/office/officeart/2008/layout/LinedList"/>
    <dgm:cxn modelId="{C57410D8-71C9-4A43-9BCE-30DE7F337602}" type="presParOf" srcId="{E8994DD8-4373-4AFE-A7EF-C76AF5DB9565}" destId="{69D906E9-F507-428A-8B52-1F89B4071296}" srcOrd="9" destOrd="0" presId="urn:microsoft.com/office/officeart/2008/layout/LinedList"/>
    <dgm:cxn modelId="{67F6241A-0A9D-4435-ADA8-9C9316CAA61B}" type="presParOf" srcId="{69D906E9-F507-428A-8B52-1F89B4071296}" destId="{2657E18C-4E18-4BC1-B546-4FEF73234722}" srcOrd="0" destOrd="0" presId="urn:microsoft.com/office/officeart/2008/layout/LinedList"/>
    <dgm:cxn modelId="{F9568983-04AE-4E07-BC6D-13A262988C8B}" type="presParOf" srcId="{69D906E9-F507-428A-8B52-1F89B4071296}" destId="{BDDC2A02-5544-49E3-AC26-1D1B424717F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4182EE-E6E7-4FC5-A57C-3A94F2430B0D}" type="doc">
      <dgm:prSet loTypeId="urn:microsoft.com/office/officeart/2005/8/layout/vList2#2" loCatId="list" qsTypeId="urn:microsoft.com/office/officeart/2005/8/quickstyle/simple1#3" qsCatId="simple" csTypeId="urn:microsoft.com/office/officeart/2005/8/colors/colorful2#3" csCatId="colorful" phldr="1"/>
      <dgm:spPr/>
      <dgm:t>
        <a:bodyPr/>
        <a:lstStyle/>
        <a:p>
          <a:endParaRPr lang="en-US"/>
        </a:p>
      </dgm:t>
    </dgm:pt>
    <dgm:pt modelId="{26C2C65E-7BFC-453E-820F-BF237679CD05}">
      <dgm:prSet/>
      <dgm:spPr/>
      <dgm:t>
        <a:bodyPr/>
        <a:lstStyle/>
        <a:p>
          <a:r>
            <a:rPr lang="en-US"/>
            <a:t>B) Completion of weekly task(s) (100%)</a:t>
          </a:r>
        </a:p>
      </dgm:t>
    </dgm:pt>
    <dgm:pt modelId="{39FF49F7-FE16-4A28-8AF6-5E7F184F711F}" type="parTrans" cxnId="{2E3F7165-B16D-4A09-915A-A5459BEA69BD}">
      <dgm:prSet/>
      <dgm:spPr/>
      <dgm:t>
        <a:bodyPr/>
        <a:lstStyle/>
        <a:p>
          <a:endParaRPr lang="en-US"/>
        </a:p>
      </dgm:t>
    </dgm:pt>
    <dgm:pt modelId="{4F873940-D151-4EB9-BB3D-1BAF2B276E2B}" type="sibTrans" cxnId="{2E3F7165-B16D-4A09-915A-A5459BEA69BD}">
      <dgm:prSet/>
      <dgm:spPr/>
      <dgm:t>
        <a:bodyPr/>
        <a:lstStyle/>
        <a:p>
          <a:endParaRPr lang="en-US"/>
        </a:p>
      </dgm:t>
    </dgm:pt>
    <dgm:pt modelId="{F42C5EF9-681B-4045-BC3E-645FD4FAB098}">
      <dgm:prSet/>
      <dgm:spPr/>
      <dgm:t>
        <a:bodyPr/>
        <a:lstStyle/>
        <a:p>
          <a:r>
            <a:rPr lang="en-US"/>
            <a:t>Submission of all tasks before the deadlines</a:t>
          </a:r>
        </a:p>
      </dgm:t>
    </dgm:pt>
    <dgm:pt modelId="{EE8475ED-96D8-4329-8583-B7F028746FDB}" type="parTrans" cxnId="{A798FBB3-3C85-4158-A61C-AED91B550337}">
      <dgm:prSet/>
      <dgm:spPr/>
      <dgm:t>
        <a:bodyPr/>
        <a:lstStyle/>
        <a:p>
          <a:endParaRPr lang="en-US"/>
        </a:p>
      </dgm:t>
    </dgm:pt>
    <dgm:pt modelId="{3E9CE788-DF58-4C83-8D8E-323531705ACD}" type="sibTrans" cxnId="{A798FBB3-3C85-4158-A61C-AED91B550337}">
      <dgm:prSet/>
      <dgm:spPr/>
      <dgm:t>
        <a:bodyPr/>
        <a:lstStyle/>
        <a:p>
          <a:endParaRPr lang="en-US"/>
        </a:p>
      </dgm:t>
    </dgm:pt>
    <dgm:pt modelId="{29976AD4-BA10-4972-BE26-069E3CA6A30A}">
      <dgm:prSet/>
      <dgm:spPr/>
      <dgm:t>
        <a:bodyPr/>
        <a:lstStyle/>
        <a:p>
          <a:r>
            <a:rPr lang="en-US"/>
            <a:t>Active participation in the group discussions</a:t>
          </a:r>
        </a:p>
      </dgm:t>
    </dgm:pt>
    <dgm:pt modelId="{407EB11C-7116-4EAB-B70D-0B8CC6937FA8}" type="parTrans" cxnId="{5E790941-068F-4741-9419-5AB93F252413}">
      <dgm:prSet/>
      <dgm:spPr/>
      <dgm:t>
        <a:bodyPr/>
        <a:lstStyle/>
        <a:p>
          <a:endParaRPr lang="en-US"/>
        </a:p>
      </dgm:t>
    </dgm:pt>
    <dgm:pt modelId="{3B329305-9F43-4CE9-AFED-14E31E056412}" type="sibTrans" cxnId="{5E790941-068F-4741-9419-5AB93F252413}">
      <dgm:prSet/>
      <dgm:spPr/>
      <dgm:t>
        <a:bodyPr/>
        <a:lstStyle/>
        <a:p>
          <a:endParaRPr lang="en-US"/>
        </a:p>
      </dgm:t>
    </dgm:pt>
    <dgm:pt modelId="{D62B4E4F-6CEE-44BA-8C97-61D1832CBFD4}">
      <dgm:prSet/>
      <dgm:spPr/>
      <dgm:t>
        <a:bodyPr/>
        <a:lstStyle/>
        <a:p>
          <a:r>
            <a:rPr lang="en-US" b="1"/>
            <a:t>(A) 100% + (B) 100% / 2 = 100%  </a:t>
          </a:r>
          <a:endParaRPr lang="en-US"/>
        </a:p>
      </dgm:t>
    </dgm:pt>
    <dgm:pt modelId="{24DC6B49-4D60-456D-9D72-9F6922FF2369}" type="parTrans" cxnId="{52BDD0EE-F81B-4233-95BB-41E894328EF9}">
      <dgm:prSet/>
      <dgm:spPr/>
      <dgm:t>
        <a:bodyPr/>
        <a:lstStyle/>
        <a:p>
          <a:endParaRPr lang="en-US"/>
        </a:p>
      </dgm:t>
    </dgm:pt>
    <dgm:pt modelId="{11FA6E8C-5852-42B5-AA8F-CA5544B35F86}" type="sibTrans" cxnId="{52BDD0EE-F81B-4233-95BB-41E894328EF9}">
      <dgm:prSet/>
      <dgm:spPr/>
      <dgm:t>
        <a:bodyPr/>
        <a:lstStyle/>
        <a:p>
          <a:endParaRPr lang="en-US"/>
        </a:p>
      </dgm:t>
    </dgm:pt>
    <dgm:pt modelId="{DDA2A7A7-401D-4F9C-A76B-7FBB4E6FD449}">
      <dgm:prSet/>
      <dgm:spPr/>
      <dgm:t>
        <a:bodyPr/>
        <a:lstStyle/>
        <a:p>
          <a:r>
            <a:rPr lang="en-US"/>
            <a:t>80% and above = M (memuaskan/satisfactory = Pass)</a:t>
          </a:r>
        </a:p>
      </dgm:t>
    </dgm:pt>
    <dgm:pt modelId="{84E16E40-4CD7-4107-A053-2B2BD6926751}" type="parTrans" cxnId="{05CCBB51-26B4-4348-91EE-5438DE9B7B0D}">
      <dgm:prSet/>
      <dgm:spPr/>
      <dgm:t>
        <a:bodyPr/>
        <a:lstStyle/>
        <a:p>
          <a:endParaRPr lang="en-US"/>
        </a:p>
      </dgm:t>
    </dgm:pt>
    <dgm:pt modelId="{DC42B9A0-58A6-4386-87B5-2E2B45EC86CE}" type="sibTrans" cxnId="{05CCBB51-26B4-4348-91EE-5438DE9B7B0D}">
      <dgm:prSet/>
      <dgm:spPr/>
      <dgm:t>
        <a:bodyPr/>
        <a:lstStyle/>
        <a:p>
          <a:endParaRPr lang="en-US"/>
        </a:p>
      </dgm:t>
    </dgm:pt>
    <dgm:pt modelId="{78ABEACB-07CC-42A2-AFD7-395303A0BB12}">
      <dgm:prSet/>
      <dgm:spPr/>
      <dgm:t>
        <a:bodyPr/>
        <a:lstStyle/>
        <a:p>
          <a:pPr marL="0" marR="0" lvl="0" indent="0" defTabSz="914400" eaLnBrk="1" fontAlgn="auto" latinLnBrk="0" hangingPunct="1">
            <a:lnSpc>
              <a:spcPct val="100000"/>
            </a:lnSpc>
            <a:spcBef>
              <a:spcPts val="0"/>
            </a:spcBef>
            <a:spcAft>
              <a:spcPts val="0"/>
            </a:spcAft>
            <a:buClrTx/>
            <a:buSzTx/>
            <a:buFontTx/>
            <a:buNone/>
          </a:pPr>
          <a:r>
            <a:rPr lang="en-US" dirty="0"/>
            <a:t>79% and lower = TM (</a:t>
          </a:r>
          <a:r>
            <a:rPr lang="en-US" dirty="0" err="1"/>
            <a:t>tidak</a:t>
          </a:r>
          <a:r>
            <a:rPr lang="en-US" dirty="0"/>
            <a:t> </a:t>
          </a:r>
          <a:r>
            <a:rPr lang="en-US" dirty="0" err="1"/>
            <a:t>memuaskan</a:t>
          </a:r>
          <a:r>
            <a:rPr lang="en-US" dirty="0"/>
            <a:t>/non satisfactory = Fail)</a:t>
          </a:r>
        </a:p>
        <a:p>
          <a:pPr marL="0" lvl="0" defTabSz="889000">
            <a:lnSpc>
              <a:spcPct val="90000"/>
            </a:lnSpc>
            <a:spcBef>
              <a:spcPct val="0"/>
            </a:spcBef>
            <a:spcAft>
              <a:spcPct val="35000"/>
            </a:spcAft>
            <a:buNone/>
          </a:pPr>
          <a:endParaRPr lang="en-US" dirty="0"/>
        </a:p>
      </dgm:t>
    </dgm:pt>
    <dgm:pt modelId="{2131502C-F7E3-4267-993C-C181B66D3FA5}" type="parTrans" cxnId="{2608F0F8-9767-4BEF-83A6-C371905F659A}">
      <dgm:prSet/>
      <dgm:spPr/>
      <dgm:t>
        <a:bodyPr/>
        <a:lstStyle/>
        <a:p>
          <a:endParaRPr lang="en-US"/>
        </a:p>
      </dgm:t>
    </dgm:pt>
    <dgm:pt modelId="{CC397529-578B-4569-874D-B48B7338B5CF}" type="sibTrans" cxnId="{2608F0F8-9767-4BEF-83A6-C371905F659A}">
      <dgm:prSet/>
      <dgm:spPr/>
      <dgm:t>
        <a:bodyPr/>
        <a:lstStyle/>
        <a:p>
          <a:endParaRPr lang="en-US"/>
        </a:p>
      </dgm:t>
    </dgm:pt>
    <dgm:pt modelId="{8954CA9D-8D7A-4BDC-97D7-CC0D8A73C05F}" type="pres">
      <dgm:prSet presAssocID="{9A4182EE-E6E7-4FC5-A57C-3A94F2430B0D}" presName="linear" presStyleCnt="0">
        <dgm:presLayoutVars>
          <dgm:animLvl val="lvl"/>
          <dgm:resizeHandles val="exact"/>
        </dgm:presLayoutVars>
      </dgm:prSet>
      <dgm:spPr/>
    </dgm:pt>
    <dgm:pt modelId="{505A17B9-3E07-4D93-976D-69ED9C24C6AE}" type="pres">
      <dgm:prSet presAssocID="{26C2C65E-7BFC-453E-820F-BF237679CD05}" presName="parentText" presStyleLbl="node1" presStyleIdx="0" presStyleCnt="4">
        <dgm:presLayoutVars>
          <dgm:chMax val="0"/>
          <dgm:bulletEnabled val="1"/>
        </dgm:presLayoutVars>
      </dgm:prSet>
      <dgm:spPr/>
    </dgm:pt>
    <dgm:pt modelId="{58D75F7E-E494-4013-8AE1-CEADDE9F67F9}" type="pres">
      <dgm:prSet presAssocID="{26C2C65E-7BFC-453E-820F-BF237679CD05}" presName="childText" presStyleLbl="revTx" presStyleIdx="0" presStyleCnt="1">
        <dgm:presLayoutVars>
          <dgm:bulletEnabled val="1"/>
        </dgm:presLayoutVars>
      </dgm:prSet>
      <dgm:spPr/>
    </dgm:pt>
    <dgm:pt modelId="{B0BBBA5C-05DF-448A-B94D-AD0F96F09233}" type="pres">
      <dgm:prSet presAssocID="{D62B4E4F-6CEE-44BA-8C97-61D1832CBFD4}" presName="parentText" presStyleLbl="node1" presStyleIdx="1" presStyleCnt="4">
        <dgm:presLayoutVars>
          <dgm:chMax val="0"/>
          <dgm:bulletEnabled val="1"/>
        </dgm:presLayoutVars>
      </dgm:prSet>
      <dgm:spPr/>
    </dgm:pt>
    <dgm:pt modelId="{8D6632AA-B93D-405C-A886-25BE473A5C69}" type="pres">
      <dgm:prSet presAssocID="{11FA6E8C-5852-42B5-AA8F-CA5544B35F86}" presName="spacer" presStyleCnt="0"/>
      <dgm:spPr/>
    </dgm:pt>
    <dgm:pt modelId="{CB26E558-B134-4A79-B6AC-DF84BA7FF281}" type="pres">
      <dgm:prSet presAssocID="{DDA2A7A7-401D-4F9C-A76B-7FBB4E6FD449}" presName="parentText" presStyleLbl="node1" presStyleIdx="2" presStyleCnt="4">
        <dgm:presLayoutVars>
          <dgm:chMax val="0"/>
          <dgm:bulletEnabled val="1"/>
        </dgm:presLayoutVars>
      </dgm:prSet>
      <dgm:spPr/>
    </dgm:pt>
    <dgm:pt modelId="{543D8C04-2EF6-4681-936A-7DB86EAB2401}" type="pres">
      <dgm:prSet presAssocID="{DC42B9A0-58A6-4386-87B5-2E2B45EC86CE}" presName="spacer" presStyleCnt="0"/>
      <dgm:spPr/>
    </dgm:pt>
    <dgm:pt modelId="{FD63C882-1F73-460A-AF1A-52B4AF04DE94}" type="pres">
      <dgm:prSet presAssocID="{78ABEACB-07CC-42A2-AFD7-395303A0BB12}" presName="parentText" presStyleLbl="node1" presStyleIdx="3" presStyleCnt="4">
        <dgm:presLayoutVars>
          <dgm:chMax val="0"/>
          <dgm:bulletEnabled val="1"/>
        </dgm:presLayoutVars>
      </dgm:prSet>
      <dgm:spPr/>
    </dgm:pt>
  </dgm:ptLst>
  <dgm:cxnLst>
    <dgm:cxn modelId="{CB480932-E9BD-4446-B41C-B0FF3FFBAC48}" type="presOf" srcId="{29976AD4-BA10-4972-BE26-069E3CA6A30A}" destId="{58D75F7E-E494-4013-8AE1-CEADDE9F67F9}" srcOrd="0" destOrd="1" presId="urn:microsoft.com/office/officeart/2005/8/layout/vList2#2"/>
    <dgm:cxn modelId="{5E790941-068F-4741-9419-5AB93F252413}" srcId="{26C2C65E-7BFC-453E-820F-BF237679CD05}" destId="{29976AD4-BA10-4972-BE26-069E3CA6A30A}" srcOrd="1" destOrd="0" parTransId="{407EB11C-7116-4EAB-B70D-0B8CC6937FA8}" sibTransId="{3B329305-9F43-4CE9-AFED-14E31E056412}"/>
    <dgm:cxn modelId="{2E3F7165-B16D-4A09-915A-A5459BEA69BD}" srcId="{9A4182EE-E6E7-4FC5-A57C-3A94F2430B0D}" destId="{26C2C65E-7BFC-453E-820F-BF237679CD05}" srcOrd="0" destOrd="0" parTransId="{39FF49F7-FE16-4A28-8AF6-5E7F184F711F}" sibTransId="{4F873940-D151-4EB9-BB3D-1BAF2B276E2B}"/>
    <dgm:cxn modelId="{3559366B-3C8F-4DDC-8A3F-BE7BC9247715}" type="presOf" srcId="{D62B4E4F-6CEE-44BA-8C97-61D1832CBFD4}" destId="{B0BBBA5C-05DF-448A-B94D-AD0F96F09233}" srcOrd="0" destOrd="0" presId="urn:microsoft.com/office/officeart/2005/8/layout/vList2#2"/>
    <dgm:cxn modelId="{05CCBB51-26B4-4348-91EE-5438DE9B7B0D}" srcId="{9A4182EE-E6E7-4FC5-A57C-3A94F2430B0D}" destId="{DDA2A7A7-401D-4F9C-A76B-7FBB4E6FD449}" srcOrd="2" destOrd="0" parTransId="{84E16E40-4CD7-4107-A053-2B2BD6926751}" sibTransId="{DC42B9A0-58A6-4386-87B5-2E2B45EC86CE}"/>
    <dgm:cxn modelId="{78F9C87D-766F-48CD-8D4E-33DB09777610}" type="presOf" srcId="{78ABEACB-07CC-42A2-AFD7-395303A0BB12}" destId="{FD63C882-1F73-460A-AF1A-52B4AF04DE94}" srcOrd="0" destOrd="0" presId="urn:microsoft.com/office/officeart/2005/8/layout/vList2#2"/>
    <dgm:cxn modelId="{4285BD7F-775A-4EF0-973F-41978F9792D6}" type="presOf" srcId="{26C2C65E-7BFC-453E-820F-BF237679CD05}" destId="{505A17B9-3E07-4D93-976D-69ED9C24C6AE}" srcOrd="0" destOrd="0" presId="urn:microsoft.com/office/officeart/2005/8/layout/vList2#2"/>
    <dgm:cxn modelId="{A798FBB3-3C85-4158-A61C-AED91B550337}" srcId="{26C2C65E-7BFC-453E-820F-BF237679CD05}" destId="{F42C5EF9-681B-4045-BC3E-645FD4FAB098}" srcOrd="0" destOrd="0" parTransId="{EE8475ED-96D8-4329-8583-B7F028746FDB}" sibTransId="{3E9CE788-DF58-4C83-8D8E-323531705ACD}"/>
    <dgm:cxn modelId="{F8F953B9-5C01-4E03-BC00-4EA39C06C11C}" type="presOf" srcId="{F42C5EF9-681B-4045-BC3E-645FD4FAB098}" destId="{58D75F7E-E494-4013-8AE1-CEADDE9F67F9}" srcOrd="0" destOrd="0" presId="urn:microsoft.com/office/officeart/2005/8/layout/vList2#2"/>
    <dgm:cxn modelId="{681DC4BF-A03C-400A-8CD8-EF8D751AB88C}" type="presOf" srcId="{9A4182EE-E6E7-4FC5-A57C-3A94F2430B0D}" destId="{8954CA9D-8D7A-4BDC-97D7-CC0D8A73C05F}" srcOrd="0" destOrd="0" presId="urn:microsoft.com/office/officeart/2005/8/layout/vList2#2"/>
    <dgm:cxn modelId="{3A9FE6C4-8139-45A2-BF47-3B44433EAC21}" type="presOf" srcId="{DDA2A7A7-401D-4F9C-A76B-7FBB4E6FD449}" destId="{CB26E558-B134-4A79-B6AC-DF84BA7FF281}" srcOrd="0" destOrd="0" presId="urn:microsoft.com/office/officeart/2005/8/layout/vList2#2"/>
    <dgm:cxn modelId="{52BDD0EE-F81B-4233-95BB-41E894328EF9}" srcId="{9A4182EE-E6E7-4FC5-A57C-3A94F2430B0D}" destId="{D62B4E4F-6CEE-44BA-8C97-61D1832CBFD4}" srcOrd="1" destOrd="0" parTransId="{24DC6B49-4D60-456D-9D72-9F6922FF2369}" sibTransId="{11FA6E8C-5852-42B5-AA8F-CA5544B35F86}"/>
    <dgm:cxn modelId="{2608F0F8-9767-4BEF-83A6-C371905F659A}" srcId="{9A4182EE-E6E7-4FC5-A57C-3A94F2430B0D}" destId="{78ABEACB-07CC-42A2-AFD7-395303A0BB12}" srcOrd="3" destOrd="0" parTransId="{2131502C-F7E3-4267-993C-C181B66D3FA5}" sibTransId="{CC397529-578B-4569-874D-B48B7338B5CF}"/>
    <dgm:cxn modelId="{CABDF666-2A5E-4EA7-A832-E6BC6DA7E7ED}" type="presParOf" srcId="{8954CA9D-8D7A-4BDC-97D7-CC0D8A73C05F}" destId="{505A17B9-3E07-4D93-976D-69ED9C24C6AE}" srcOrd="0" destOrd="0" presId="urn:microsoft.com/office/officeart/2005/8/layout/vList2#2"/>
    <dgm:cxn modelId="{3EF73F5D-2DEF-4E70-8CEB-E9E9E0CFC7A6}" type="presParOf" srcId="{8954CA9D-8D7A-4BDC-97D7-CC0D8A73C05F}" destId="{58D75F7E-E494-4013-8AE1-CEADDE9F67F9}" srcOrd="1" destOrd="0" presId="urn:microsoft.com/office/officeart/2005/8/layout/vList2#2"/>
    <dgm:cxn modelId="{8601AA2C-943E-4F50-BF76-EA09654EB40E}" type="presParOf" srcId="{8954CA9D-8D7A-4BDC-97D7-CC0D8A73C05F}" destId="{B0BBBA5C-05DF-448A-B94D-AD0F96F09233}" srcOrd="2" destOrd="0" presId="urn:microsoft.com/office/officeart/2005/8/layout/vList2#2"/>
    <dgm:cxn modelId="{EBEE9E51-C83B-4905-A9B9-BAC833326FCF}" type="presParOf" srcId="{8954CA9D-8D7A-4BDC-97D7-CC0D8A73C05F}" destId="{8D6632AA-B93D-405C-A886-25BE473A5C69}" srcOrd="3" destOrd="0" presId="urn:microsoft.com/office/officeart/2005/8/layout/vList2#2"/>
    <dgm:cxn modelId="{2C8E6148-05B8-4F97-9B62-96AF8A35239E}" type="presParOf" srcId="{8954CA9D-8D7A-4BDC-97D7-CC0D8A73C05F}" destId="{CB26E558-B134-4A79-B6AC-DF84BA7FF281}" srcOrd="4" destOrd="0" presId="urn:microsoft.com/office/officeart/2005/8/layout/vList2#2"/>
    <dgm:cxn modelId="{E6C9344F-58C0-4986-9290-F059E156F2BF}" type="presParOf" srcId="{8954CA9D-8D7A-4BDC-97D7-CC0D8A73C05F}" destId="{543D8C04-2EF6-4681-936A-7DB86EAB2401}" srcOrd="5" destOrd="0" presId="urn:microsoft.com/office/officeart/2005/8/layout/vList2#2"/>
    <dgm:cxn modelId="{DA967908-5A0F-4B40-9851-8AD703FDE362}" type="presParOf" srcId="{8954CA9D-8D7A-4BDC-97D7-CC0D8A73C05F}" destId="{FD63C882-1F73-460A-AF1A-52B4AF04DE94}" srcOrd="6"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1097EF-15FB-408B-AE1A-DBF19B167F49}" type="doc">
      <dgm:prSet loTypeId="urn:microsoft.com/office/officeart/2005/8/layout/vList2#4" loCatId="list" qsTypeId="urn:microsoft.com/office/officeart/2005/8/quickstyle/simple1#7" qsCatId="simple" csTypeId="urn:microsoft.com/office/officeart/2005/8/colors/colorful2#4" csCatId="colorful" phldr="1"/>
      <dgm:spPr/>
      <dgm:t>
        <a:bodyPr/>
        <a:lstStyle/>
        <a:p>
          <a:endParaRPr lang="en-US"/>
        </a:p>
      </dgm:t>
    </dgm:pt>
    <dgm:pt modelId="{860E8102-5C92-47B3-A7BF-117D5F67FE1C}">
      <dgm:prSet/>
      <dgm:spPr/>
      <dgm:t>
        <a:bodyPr/>
        <a:lstStyle/>
        <a:p>
          <a:r>
            <a:rPr lang="en-US" dirty="0"/>
            <a:t>Please check out the FAQ section in the website. </a:t>
          </a:r>
        </a:p>
      </dgm:t>
    </dgm:pt>
    <dgm:pt modelId="{7D387FA3-1326-4DA8-8522-8FC744088FC8}" type="parTrans" cxnId="{6D37451A-5C98-4077-A688-1D5F86A7CB98}">
      <dgm:prSet/>
      <dgm:spPr/>
      <dgm:t>
        <a:bodyPr/>
        <a:lstStyle/>
        <a:p>
          <a:endParaRPr lang="en-US"/>
        </a:p>
      </dgm:t>
    </dgm:pt>
    <dgm:pt modelId="{6223F2DC-91B7-4ADA-AD13-9D11FD9133CB}" type="sibTrans" cxnId="{6D37451A-5C98-4077-A688-1D5F86A7CB98}">
      <dgm:prSet/>
      <dgm:spPr/>
      <dgm:t>
        <a:bodyPr/>
        <a:lstStyle/>
        <a:p>
          <a:endParaRPr lang="en-US"/>
        </a:p>
      </dgm:t>
    </dgm:pt>
    <dgm:pt modelId="{326444A8-A849-476A-A514-56B881CCED60}">
      <dgm:prSet/>
      <dgm:spPr/>
      <dgm:t>
        <a:bodyPr/>
        <a:lstStyle/>
        <a:p>
          <a:endParaRPr altLang="en-US"/>
        </a:p>
      </dgm:t>
    </dgm:pt>
    <dgm:pt modelId="{D8F9D974-F3FB-4030-9B0E-CA64C2FAD5CF}" type="parTrans" cxnId="{5DC09265-8C93-4B54-89A6-ACF5D74F8909}">
      <dgm:prSet/>
      <dgm:spPr/>
    </dgm:pt>
    <dgm:pt modelId="{81D072B9-81D0-430C-982B-7A7FA2428922}" type="sibTrans" cxnId="{5DC09265-8C93-4B54-89A6-ACF5D74F8909}">
      <dgm:prSet/>
      <dgm:spPr/>
    </dgm:pt>
    <dgm:pt modelId="{7ED65E9C-1DEB-4855-B161-867DE7D9D543}">
      <dgm:prSet/>
      <dgm:spPr/>
      <dgm:t>
        <a:bodyPr/>
        <a:lstStyle/>
        <a:p>
          <a:r>
            <a:rPr lang="en-US"/>
            <a:t>If you still cannot find the answer to your question, please contact your instructor directly or send an email to </a:t>
          </a:r>
          <a:r>
            <a:rPr lang="en-US" b="1">
              <a:hlinkClick xmlns:r="http://schemas.openxmlformats.org/officeDocument/2006/relationships" r:id="rId1"/>
            </a:rPr>
            <a:t>laxteam.upm@gmail.com</a:t>
          </a:r>
          <a:endParaRPr lang="en-US" b="1"/>
        </a:p>
      </dgm:t>
    </dgm:pt>
    <dgm:pt modelId="{148FC0DE-9B11-483D-91B4-88EB00F9BE01}" type="parTrans" cxnId="{9E42F03F-99D9-48C6-89F1-936AC021211F}">
      <dgm:prSet/>
      <dgm:spPr/>
      <dgm:t>
        <a:bodyPr/>
        <a:lstStyle/>
        <a:p>
          <a:endParaRPr lang="en-US"/>
        </a:p>
      </dgm:t>
    </dgm:pt>
    <dgm:pt modelId="{4FDF34EF-9039-43CC-92CF-F3C17798B6EE}" type="sibTrans" cxnId="{9E42F03F-99D9-48C6-89F1-936AC021211F}">
      <dgm:prSet/>
      <dgm:spPr/>
      <dgm:t>
        <a:bodyPr/>
        <a:lstStyle/>
        <a:p>
          <a:endParaRPr lang="en-US"/>
        </a:p>
      </dgm:t>
    </dgm:pt>
    <dgm:pt modelId="{B9C454DB-38C3-4B69-B228-95B380962604}" type="pres">
      <dgm:prSet presAssocID="{3E1097EF-15FB-408B-AE1A-DBF19B167F49}" presName="linear" presStyleCnt="0">
        <dgm:presLayoutVars>
          <dgm:animLvl val="lvl"/>
          <dgm:resizeHandles val="exact"/>
        </dgm:presLayoutVars>
      </dgm:prSet>
      <dgm:spPr/>
    </dgm:pt>
    <dgm:pt modelId="{3764282F-82DA-4150-B36E-542E93550C37}" type="pres">
      <dgm:prSet presAssocID="{860E8102-5C92-47B3-A7BF-117D5F67FE1C}" presName="parentText" presStyleLbl="node1" presStyleIdx="0" presStyleCnt="3">
        <dgm:presLayoutVars>
          <dgm:chMax val="0"/>
          <dgm:bulletEnabled val="1"/>
        </dgm:presLayoutVars>
      </dgm:prSet>
      <dgm:spPr/>
    </dgm:pt>
    <dgm:pt modelId="{06D5D308-FF00-4A90-9BA8-A724DF51E4A5}" type="pres">
      <dgm:prSet presAssocID="{6223F2DC-91B7-4ADA-AD13-9D11FD9133CB}" presName="spacer" presStyleCnt="0"/>
      <dgm:spPr/>
    </dgm:pt>
    <dgm:pt modelId="{72F440DA-1B21-41A4-8A21-97A86AB76933}" type="pres">
      <dgm:prSet presAssocID="{326444A8-A849-476A-A514-56B881CCED60}" presName="parentText" presStyleLbl="node1" presStyleIdx="1" presStyleCnt="3">
        <dgm:presLayoutVars>
          <dgm:chMax val="0"/>
          <dgm:bulletEnabled val="1"/>
        </dgm:presLayoutVars>
      </dgm:prSet>
      <dgm:spPr/>
    </dgm:pt>
    <dgm:pt modelId="{46D27E27-A553-43E0-BFF4-97371262B5FE}" type="pres">
      <dgm:prSet presAssocID="{81D072B9-81D0-430C-982B-7A7FA2428922}" presName="spacer" presStyleCnt="0"/>
      <dgm:spPr/>
    </dgm:pt>
    <dgm:pt modelId="{3B3CE9DE-9EF4-4BA2-8ECD-E773DF11071F}" type="pres">
      <dgm:prSet presAssocID="{7ED65E9C-1DEB-4855-B161-867DE7D9D543}" presName="parentText" presStyleLbl="node1" presStyleIdx="2" presStyleCnt="3">
        <dgm:presLayoutVars>
          <dgm:chMax val="0"/>
          <dgm:bulletEnabled val="1"/>
        </dgm:presLayoutVars>
      </dgm:prSet>
      <dgm:spPr/>
    </dgm:pt>
  </dgm:ptLst>
  <dgm:cxnLst>
    <dgm:cxn modelId="{6D37451A-5C98-4077-A688-1D5F86A7CB98}" srcId="{3E1097EF-15FB-408B-AE1A-DBF19B167F49}" destId="{860E8102-5C92-47B3-A7BF-117D5F67FE1C}" srcOrd="0" destOrd="0" parTransId="{7D387FA3-1326-4DA8-8522-8FC744088FC8}" sibTransId="{6223F2DC-91B7-4ADA-AD13-9D11FD9133CB}"/>
    <dgm:cxn modelId="{9E42F03F-99D9-48C6-89F1-936AC021211F}" srcId="{3E1097EF-15FB-408B-AE1A-DBF19B167F49}" destId="{7ED65E9C-1DEB-4855-B161-867DE7D9D543}" srcOrd="2" destOrd="0" parTransId="{148FC0DE-9B11-483D-91B4-88EB00F9BE01}" sibTransId="{4FDF34EF-9039-43CC-92CF-F3C17798B6EE}"/>
    <dgm:cxn modelId="{5DC09265-8C93-4B54-89A6-ACF5D74F8909}" srcId="{3E1097EF-15FB-408B-AE1A-DBF19B167F49}" destId="{326444A8-A849-476A-A514-56B881CCED60}" srcOrd="1" destOrd="0" parTransId="{D8F9D974-F3FB-4030-9B0E-CA64C2FAD5CF}" sibTransId="{81D072B9-81D0-430C-982B-7A7FA2428922}"/>
    <dgm:cxn modelId="{9117D645-0FE7-4B90-9A94-68FC364DC898}" type="presOf" srcId="{7ED65E9C-1DEB-4855-B161-867DE7D9D543}" destId="{3B3CE9DE-9EF4-4BA2-8ECD-E773DF11071F}" srcOrd="0" destOrd="0" presId="urn:microsoft.com/office/officeart/2005/8/layout/vList2#4"/>
    <dgm:cxn modelId="{93739DBA-9FC4-495F-8544-3D77619F825F}" type="presOf" srcId="{3E1097EF-15FB-408B-AE1A-DBF19B167F49}" destId="{B9C454DB-38C3-4B69-B228-95B380962604}" srcOrd="0" destOrd="0" presId="urn:microsoft.com/office/officeart/2005/8/layout/vList2#4"/>
    <dgm:cxn modelId="{979E2CDC-EBED-4B53-89C3-91C56D11E0F5}" type="presOf" srcId="{326444A8-A849-476A-A514-56B881CCED60}" destId="{72F440DA-1B21-41A4-8A21-97A86AB76933}" srcOrd="0" destOrd="0" presId="urn:microsoft.com/office/officeart/2005/8/layout/vList2#4"/>
    <dgm:cxn modelId="{F46611FA-41B2-44B7-B6B1-766D4EA470C9}" type="presOf" srcId="{860E8102-5C92-47B3-A7BF-117D5F67FE1C}" destId="{3764282F-82DA-4150-B36E-542E93550C37}" srcOrd="0" destOrd="0" presId="urn:microsoft.com/office/officeart/2005/8/layout/vList2#4"/>
    <dgm:cxn modelId="{2EC8E398-55B9-48D1-833C-2182A1015B53}" type="presParOf" srcId="{B9C454DB-38C3-4B69-B228-95B380962604}" destId="{3764282F-82DA-4150-B36E-542E93550C37}" srcOrd="0" destOrd="0" presId="urn:microsoft.com/office/officeart/2005/8/layout/vList2#4"/>
    <dgm:cxn modelId="{6864B1F6-3FB8-4085-9DB4-A22D94500B1F}" type="presParOf" srcId="{B9C454DB-38C3-4B69-B228-95B380962604}" destId="{06D5D308-FF00-4A90-9BA8-A724DF51E4A5}" srcOrd="1" destOrd="0" presId="urn:microsoft.com/office/officeart/2005/8/layout/vList2#4"/>
    <dgm:cxn modelId="{588B8521-26EE-414F-A7FE-7C498035AEC5}" type="presParOf" srcId="{B9C454DB-38C3-4B69-B228-95B380962604}" destId="{72F440DA-1B21-41A4-8A21-97A86AB76933}" srcOrd="2" destOrd="0" presId="urn:microsoft.com/office/officeart/2005/8/layout/vList2#4"/>
    <dgm:cxn modelId="{97A0E7C8-C06D-4BFB-B417-CD9D17FB5358}" type="presParOf" srcId="{B9C454DB-38C3-4B69-B228-95B380962604}" destId="{46D27E27-A553-43E0-BFF4-97371262B5FE}" srcOrd="3" destOrd="0" presId="urn:microsoft.com/office/officeart/2005/8/layout/vList2#4"/>
    <dgm:cxn modelId="{E176F99A-487B-4250-B19C-AC0214A0B90E}" type="presParOf" srcId="{B9C454DB-38C3-4B69-B228-95B380962604}" destId="{3B3CE9DE-9EF4-4BA2-8ECD-E773DF11071F}" srcOrd="4"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BE931-45DE-4D5C-8532-2AFD2B45AFE3}">
      <dsp:nvSpPr>
        <dsp:cNvPr id="0" name=""/>
        <dsp:cNvSpPr/>
      </dsp:nvSpPr>
      <dsp:spPr bwMode="white">
        <a:xfrm>
          <a:off x="0" y="5717"/>
          <a:ext cx="4465418" cy="62361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Decide on</a:t>
          </a:r>
        </a:p>
      </dsp:txBody>
      <dsp:txXfrm>
        <a:off x="30442" y="36159"/>
        <a:ext cx="4404534" cy="562726"/>
      </dsp:txXfrm>
    </dsp:sp>
    <dsp:sp modelId="{5241673B-A01A-43AA-8438-1E3E529A1EEF}">
      <dsp:nvSpPr>
        <dsp:cNvPr id="0" name=""/>
        <dsp:cNvSpPr/>
      </dsp:nvSpPr>
      <dsp:spPr bwMode="white">
        <a:xfrm>
          <a:off x="0" y="629327"/>
          <a:ext cx="4465418"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Decide on the day, date and time of the meeting. Send your meeting invitation.</a:t>
          </a:r>
        </a:p>
      </dsp:txBody>
      <dsp:txXfrm>
        <a:off x="0" y="629327"/>
        <a:ext cx="4465418" cy="914940"/>
      </dsp:txXfrm>
    </dsp:sp>
    <dsp:sp modelId="{1C774D5D-584B-4C1E-AD52-A61E3CFE5054}">
      <dsp:nvSpPr>
        <dsp:cNvPr id="0" name=""/>
        <dsp:cNvSpPr/>
      </dsp:nvSpPr>
      <dsp:spPr bwMode="white">
        <a:xfrm>
          <a:off x="0" y="1544268"/>
          <a:ext cx="4465418" cy="62361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Join</a:t>
          </a:r>
        </a:p>
      </dsp:txBody>
      <dsp:txXfrm>
        <a:off x="30442" y="1574710"/>
        <a:ext cx="4404534" cy="562726"/>
      </dsp:txXfrm>
    </dsp:sp>
    <dsp:sp modelId="{F493FFFA-6EF8-4F3D-BC51-70C9C1EF2A68}">
      <dsp:nvSpPr>
        <dsp:cNvPr id="0" name=""/>
        <dsp:cNvSpPr/>
      </dsp:nvSpPr>
      <dsp:spPr bwMode="white">
        <a:xfrm>
          <a:off x="0" y="2167878"/>
          <a:ext cx="4465418"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Join the meeting using your full names as stated in the SMP. (e.g., Names such as iPhone, Huawei etc. and nicknames are not acceptable).</a:t>
          </a:r>
        </a:p>
      </dsp:txBody>
      <dsp:txXfrm>
        <a:off x="0" y="2167878"/>
        <a:ext cx="4465418" cy="1184040"/>
      </dsp:txXfrm>
    </dsp:sp>
    <dsp:sp modelId="{2F124CA4-82AC-4CF7-9044-30D8F9551F40}">
      <dsp:nvSpPr>
        <dsp:cNvPr id="0" name=""/>
        <dsp:cNvSpPr/>
      </dsp:nvSpPr>
      <dsp:spPr bwMode="white">
        <a:xfrm>
          <a:off x="0" y="3351918"/>
          <a:ext cx="4465418" cy="62361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Turn on</a:t>
          </a:r>
        </a:p>
      </dsp:txBody>
      <dsp:txXfrm>
        <a:off x="30442" y="3382360"/>
        <a:ext cx="4404534" cy="562726"/>
      </dsp:txXfrm>
    </dsp:sp>
    <dsp:sp modelId="{D3A57D67-1CF7-483D-821B-EC88B62EF8E1}">
      <dsp:nvSpPr>
        <dsp:cNvPr id="0" name=""/>
        <dsp:cNvSpPr/>
      </dsp:nvSpPr>
      <dsp:spPr bwMode="white">
        <a:xfrm>
          <a:off x="0" y="3975528"/>
          <a:ext cx="4465418"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Turn on your face cam, and you must be visible throughout the meeting as proof of attendance. Refer to your instructors if you do not have the ability to do so.</a:t>
          </a:r>
        </a:p>
      </dsp:txBody>
      <dsp:txXfrm>
        <a:off x="0" y="3975528"/>
        <a:ext cx="4465418" cy="1480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63AA1-F0E6-4A39-AAAC-CE4F0A8B40FC}">
      <dsp:nvSpPr>
        <dsp:cNvPr id="0" name=""/>
        <dsp:cNvSpPr/>
      </dsp:nvSpPr>
      <dsp:spPr bwMode="white">
        <a:xfrm>
          <a:off x="722638" y="1882"/>
          <a:ext cx="2890553" cy="192950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085" tIns="490094" rIns="56085" bIns="490094" numCol="1" spcCol="1270" anchor="ctr" anchorCtr="0">
          <a:noAutofit/>
        </a:bodyPr>
        <a:lstStyle/>
        <a:p>
          <a:pPr marL="0" lvl="0" indent="0" algn="l" defTabSz="577850">
            <a:lnSpc>
              <a:spcPct val="90000"/>
            </a:lnSpc>
            <a:spcBef>
              <a:spcPct val="0"/>
            </a:spcBef>
            <a:spcAft>
              <a:spcPct val="35000"/>
            </a:spcAft>
            <a:buNone/>
          </a:pPr>
          <a:r>
            <a:rPr lang="en-US" sz="1300" kern="1200" dirty="0"/>
            <a:t>upload the group discussion video and </a:t>
          </a:r>
          <a:r>
            <a:rPr lang="en-US" sz="1300" kern="1200" dirty="0" err="1"/>
            <a:t>subsion</a:t>
          </a:r>
          <a:r>
            <a:rPr lang="en-US" sz="1300" kern="1200" dirty="0"/>
            <a:t> form </a:t>
          </a:r>
          <a:r>
            <a:rPr lang="en-US" sz="1300" kern="1200" dirty="0" err="1"/>
            <a:t>ionto</a:t>
          </a:r>
          <a:r>
            <a:rPr lang="en-US" sz="1300" kern="1200" dirty="0"/>
            <a:t> Google Drive via the submission link given by your lecturer.</a:t>
          </a:r>
        </a:p>
      </dsp:txBody>
      <dsp:txXfrm>
        <a:off x="722638" y="1882"/>
        <a:ext cx="2890553" cy="1929502"/>
      </dsp:txXfrm>
    </dsp:sp>
    <dsp:sp modelId="{2A0591CF-2C9F-41E6-BF53-A899E6ACCBB9}">
      <dsp:nvSpPr>
        <dsp:cNvPr id="0" name=""/>
        <dsp:cNvSpPr/>
      </dsp:nvSpPr>
      <dsp:spPr bwMode="white">
        <a:xfrm>
          <a:off x="0" y="1882"/>
          <a:ext cx="722638" cy="192950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40" tIns="190592" rIns="38240" bIns="190592" numCol="1" spcCol="1270" anchor="ctr" anchorCtr="0">
          <a:noAutofit/>
        </a:bodyPr>
        <a:lstStyle/>
        <a:p>
          <a:pPr marL="0" lvl="0" indent="0" algn="ctr" defTabSz="755650">
            <a:lnSpc>
              <a:spcPct val="90000"/>
            </a:lnSpc>
            <a:spcBef>
              <a:spcPct val="0"/>
            </a:spcBef>
            <a:spcAft>
              <a:spcPct val="35000"/>
            </a:spcAft>
            <a:buNone/>
          </a:pPr>
          <a:r>
            <a:rPr lang="en-US" sz="1700" kern="1200"/>
            <a:t>Upload</a:t>
          </a:r>
        </a:p>
      </dsp:txBody>
      <dsp:txXfrm>
        <a:off x="0" y="1882"/>
        <a:ext cx="722638" cy="1929502"/>
      </dsp:txXfrm>
    </dsp:sp>
    <dsp:sp modelId="{7EEFEF70-75BD-4749-B472-7374AB794054}">
      <dsp:nvSpPr>
        <dsp:cNvPr id="0" name=""/>
        <dsp:cNvSpPr/>
      </dsp:nvSpPr>
      <dsp:spPr bwMode="white">
        <a:xfrm>
          <a:off x="722638" y="2047154"/>
          <a:ext cx="2890553" cy="192950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085" tIns="490094" rIns="56085" bIns="490094" numCol="1" spcCol="1270" anchor="ctr" anchorCtr="0">
          <a:noAutofit/>
        </a:bodyPr>
        <a:lstStyle/>
        <a:p>
          <a:pPr marL="0" lvl="0" indent="0" algn="l" defTabSz="577850">
            <a:lnSpc>
              <a:spcPct val="90000"/>
            </a:lnSpc>
            <a:spcBef>
              <a:spcPct val="0"/>
            </a:spcBef>
            <a:spcAft>
              <a:spcPct val="35000"/>
            </a:spcAft>
            <a:buNone/>
          </a:pPr>
          <a:r>
            <a:rPr lang="en-US" sz="1300" kern="1200" dirty="0"/>
            <a:t>ask for </a:t>
          </a:r>
          <a:r>
            <a:rPr lang="en-US" sz="1300" kern="1200" dirty="0" err="1"/>
            <a:t>Goolge</a:t>
          </a:r>
          <a:r>
            <a:rPr lang="en-US" sz="1300" kern="1200" dirty="0"/>
            <a:t> Drive access from your Google Drive Manager (teacher) and use only UPM email to do this. </a:t>
          </a:r>
        </a:p>
      </dsp:txBody>
      <dsp:txXfrm>
        <a:off x="722638" y="2047154"/>
        <a:ext cx="2890553" cy="1929502"/>
      </dsp:txXfrm>
    </dsp:sp>
    <dsp:sp modelId="{ADD71720-5D6A-448A-981A-2D0AC9F9388C}">
      <dsp:nvSpPr>
        <dsp:cNvPr id="0" name=""/>
        <dsp:cNvSpPr/>
      </dsp:nvSpPr>
      <dsp:spPr bwMode="white">
        <a:xfrm>
          <a:off x="0" y="2047154"/>
          <a:ext cx="722638" cy="192950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40" tIns="190592" rIns="38240" bIns="190592" numCol="1" spcCol="1270" anchor="ctr" anchorCtr="0">
          <a:noAutofit/>
        </a:bodyPr>
        <a:lstStyle/>
        <a:p>
          <a:pPr marL="0" lvl="0" indent="0" algn="ctr" defTabSz="755650">
            <a:lnSpc>
              <a:spcPct val="90000"/>
            </a:lnSpc>
            <a:spcBef>
              <a:spcPct val="0"/>
            </a:spcBef>
            <a:spcAft>
              <a:spcPct val="35000"/>
            </a:spcAft>
            <a:buNone/>
          </a:pPr>
          <a:r>
            <a:rPr lang="en-US" sz="1700" kern="1200"/>
            <a:t>Ask</a:t>
          </a:r>
        </a:p>
      </dsp:txBody>
      <dsp:txXfrm>
        <a:off x="0" y="2047154"/>
        <a:ext cx="722638" cy="1929502"/>
      </dsp:txXfrm>
    </dsp:sp>
    <dsp:sp modelId="{32827952-CEFF-476D-82B2-D5140F940839}">
      <dsp:nvSpPr>
        <dsp:cNvPr id="0" name=""/>
        <dsp:cNvSpPr/>
      </dsp:nvSpPr>
      <dsp:spPr bwMode="white">
        <a:xfrm>
          <a:off x="722638" y="4092427"/>
          <a:ext cx="2890553" cy="192950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085" tIns="490094" rIns="56085" bIns="490094" numCol="1" spcCol="1270" anchor="ctr" anchorCtr="0">
          <a:noAutofit/>
        </a:bodyPr>
        <a:lstStyle/>
        <a:p>
          <a:pPr marL="0" lvl="0" indent="0" algn="l" defTabSz="577850">
            <a:lnSpc>
              <a:spcPct val="90000"/>
            </a:lnSpc>
            <a:spcBef>
              <a:spcPct val="0"/>
            </a:spcBef>
            <a:spcAft>
              <a:spcPct val="35000"/>
            </a:spcAft>
            <a:buNone/>
          </a:pPr>
          <a:r>
            <a:rPr lang="en-US" sz="1300" kern="1200"/>
            <a:t>turn in a copy of the Submission Form via PutraBlast before the submission deadline. Only 1 submission is required in Google Drive and Putrablast each week.</a:t>
          </a:r>
        </a:p>
      </dsp:txBody>
      <dsp:txXfrm>
        <a:off x="722638" y="4092427"/>
        <a:ext cx="2890553" cy="1929502"/>
      </dsp:txXfrm>
    </dsp:sp>
    <dsp:sp modelId="{38CC402A-BA32-49F2-B8DA-C216D60142BB}">
      <dsp:nvSpPr>
        <dsp:cNvPr id="0" name=""/>
        <dsp:cNvSpPr/>
      </dsp:nvSpPr>
      <dsp:spPr bwMode="white">
        <a:xfrm>
          <a:off x="0" y="4092427"/>
          <a:ext cx="722638" cy="192950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240" tIns="190592" rIns="38240" bIns="190592" numCol="1" spcCol="1270" anchor="ctr" anchorCtr="0">
          <a:noAutofit/>
        </a:bodyPr>
        <a:lstStyle/>
        <a:p>
          <a:pPr marL="0" lvl="0" indent="0" algn="ctr" defTabSz="755650">
            <a:lnSpc>
              <a:spcPct val="90000"/>
            </a:lnSpc>
            <a:spcBef>
              <a:spcPct val="0"/>
            </a:spcBef>
            <a:spcAft>
              <a:spcPct val="35000"/>
            </a:spcAft>
            <a:buNone/>
          </a:pPr>
          <a:r>
            <a:rPr lang="en-US" sz="1700" kern="1200"/>
            <a:t>Turn in</a:t>
          </a:r>
        </a:p>
      </dsp:txBody>
      <dsp:txXfrm>
        <a:off x="0" y="4092427"/>
        <a:ext cx="722638" cy="1929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5FC42-A3DB-4D46-857C-0C2690FC709D}">
      <dsp:nvSpPr>
        <dsp:cNvPr id="0" name=""/>
        <dsp:cNvSpPr/>
      </dsp:nvSpPr>
      <dsp:spPr>
        <a:xfrm>
          <a:off x="0" y="2253"/>
          <a:ext cx="496919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29743-B855-475F-B050-7A18F5AA7E42}">
      <dsp:nvSpPr>
        <dsp:cNvPr id="0" name=""/>
        <dsp:cNvSpPr/>
      </dsp:nvSpPr>
      <dsp:spPr bwMode="white">
        <a:xfrm>
          <a:off x="0" y="2253"/>
          <a:ext cx="4969192" cy="905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Attendance (100%)</a:t>
          </a:r>
        </a:p>
      </dsp:txBody>
      <dsp:txXfrm>
        <a:off x="0" y="2253"/>
        <a:ext cx="4969192" cy="905690"/>
      </dsp:txXfrm>
    </dsp:sp>
    <dsp:sp modelId="{8C2CD987-21D0-497D-8DF5-9E2064869DA4}">
      <dsp:nvSpPr>
        <dsp:cNvPr id="0" name=""/>
        <dsp:cNvSpPr/>
      </dsp:nvSpPr>
      <dsp:spPr>
        <a:xfrm>
          <a:off x="0" y="907944"/>
          <a:ext cx="4969192" cy="0"/>
        </a:xfrm>
        <a:prstGeom prst="line">
          <a:avLst/>
        </a:prstGeom>
        <a:solidFill>
          <a:schemeClr val="accent2">
            <a:hueOff val="-5086568"/>
            <a:satOff val="10674"/>
            <a:lumOff val="4215"/>
            <a:alphaOff val="0"/>
          </a:schemeClr>
        </a:solidFill>
        <a:ln w="12700" cap="flat" cmpd="sng" algn="ctr">
          <a:solidFill>
            <a:schemeClr val="accent2">
              <a:hueOff val="-5086568"/>
              <a:satOff val="10674"/>
              <a:lumOff val="4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35FF9-3451-4981-9B46-1CABD5CE68EE}">
      <dsp:nvSpPr>
        <dsp:cNvPr id="0" name=""/>
        <dsp:cNvSpPr/>
      </dsp:nvSpPr>
      <dsp:spPr bwMode="white">
        <a:xfrm>
          <a:off x="0" y="907944"/>
          <a:ext cx="4969192" cy="905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80% and above</a:t>
          </a:r>
        </a:p>
      </dsp:txBody>
      <dsp:txXfrm>
        <a:off x="0" y="907944"/>
        <a:ext cx="4969192" cy="905690"/>
      </dsp:txXfrm>
    </dsp:sp>
    <dsp:sp modelId="{B2548C68-8231-4B8E-81B8-2031BD622E31}">
      <dsp:nvSpPr>
        <dsp:cNvPr id="0" name=""/>
        <dsp:cNvSpPr/>
      </dsp:nvSpPr>
      <dsp:spPr>
        <a:xfrm>
          <a:off x="0" y="1813634"/>
          <a:ext cx="4969192" cy="0"/>
        </a:xfrm>
        <a:prstGeom prst="line">
          <a:avLst/>
        </a:prstGeom>
        <a:solidFill>
          <a:schemeClr val="accent2">
            <a:hueOff val="-10173136"/>
            <a:satOff val="21348"/>
            <a:lumOff val="8431"/>
            <a:alphaOff val="0"/>
          </a:schemeClr>
        </a:solidFill>
        <a:ln w="12700" cap="flat" cmpd="sng" algn="ctr">
          <a:solidFill>
            <a:schemeClr val="accent2">
              <a:hueOff val="-10173136"/>
              <a:satOff val="21348"/>
              <a:lumOff val="8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6D501-2DD9-41F2-B6A2-D2EB0BC03483}">
      <dsp:nvSpPr>
        <dsp:cNvPr id="0" name=""/>
        <dsp:cNvSpPr/>
      </dsp:nvSpPr>
      <dsp:spPr bwMode="white">
        <a:xfrm>
          <a:off x="0" y="1813634"/>
          <a:ext cx="4969192" cy="905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Recorded based your participation in the weekly discussion sessions (active participation).</a:t>
          </a:r>
        </a:p>
      </dsp:txBody>
      <dsp:txXfrm>
        <a:off x="0" y="1813634"/>
        <a:ext cx="4969192" cy="905690"/>
      </dsp:txXfrm>
    </dsp:sp>
    <dsp:sp modelId="{E9145E8D-9DED-444E-92BE-635D6ABA75A4}">
      <dsp:nvSpPr>
        <dsp:cNvPr id="0" name=""/>
        <dsp:cNvSpPr/>
      </dsp:nvSpPr>
      <dsp:spPr>
        <a:xfrm>
          <a:off x="0" y="2719325"/>
          <a:ext cx="4969192" cy="0"/>
        </a:xfrm>
        <a:prstGeom prst="line">
          <a:avLst/>
        </a:prstGeom>
        <a:solidFill>
          <a:schemeClr val="accent2">
            <a:hueOff val="-15259704"/>
            <a:satOff val="32022"/>
            <a:lumOff val="12646"/>
            <a:alphaOff val="0"/>
          </a:schemeClr>
        </a:solidFill>
        <a:ln w="12700" cap="flat" cmpd="sng" algn="ctr">
          <a:solidFill>
            <a:schemeClr val="accent2">
              <a:hueOff val="-15259704"/>
              <a:satOff val="32022"/>
              <a:lumOff val="126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823C4-16C3-43F6-B09A-F5B012555C61}">
      <dsp:nvSpPr>
        <dsp:cNvPr id="0" name=""/>
        <dsp:cNvSpPr/>
      </dsp:nvSpPr>
      <dsp:spPr bwMode="white">
        <a:xfrm>
          <a:off x="0" y="2719325"/>
          <a:ext cx="4969192" cy="905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Students are </a:t>
          </a:r>
          <a:r>
            <a:rPr lang="en-US" sz="1800" b="1" kern="1200" dirty="0"/>
            <a:t>not required to sign or submit any attendance forms</a:t>
          </a:r>
          <a:r>
            <a:rPr lang="en-US" sz="1800" kern="1200" dirty="0"/>
            <a:t>.</a:t>
          </a:r>
        </a:p>
      </dsp:txBody>
      <dsp:txXfrm>
        <a:off x="0" y="2719325"/>
        <a:ext cx="4969192" cy="905690"/>
      </dsp:txXfrm>
    </dsp:sp>
    <dsp:sp modelId="{ED38D626-B498-4DA1-8C5F-B0FEB3211ADB}">
      <dsp:nvSpPr>
        <dsp:cNvPr id="0" name=""/>
        <dsp:cNvSpPr/>
      </dsp:nvSpPr>
      <dsp:spPr>
        <a:xfrm>
          <a:off x="0" y="3625015"/>
          <a:ext cx="4969192" cy="0"/>
        </a:xfrm>
        <a:prstGeom prst="line">
          <a:avLst/>
        </a:prstGeom>
        <a:solidFill>
          <a:schemeClr val="accent2">
            <a:hueOff val="-20346271"/>
            <a:satOff val="42696"/>
            <a:lumOff val="16862"/>
            <a:alphaOff val="0"/>
          </a:schemeClr>
        </a:solidFill>
        <a:ln w="12700" cap="flat" cmpd="sng" algn="ctr">
          <a:solidFill>
            <a:schemeClr val="accent2">
              <a:hueOff val="-20346271"/>
              <a:satOff val="42696"/>
              <a:lumOff val="1686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7E18C-4E18-4BC1-B546-4FEF73234722}">
      <dsp:nvSpPr>
        <dsp:cNvPr id="0" name=""/>
        <dsp:cNvSpPr/>
      </dsp:nvSpPr>
      <dsp:spPr bwMode="white">
        <a:xfrm>
          <a:off x="0" y="3625015"/>
          <a:ext cx="4964339" cy="192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Students must submit their MCs or excuse letters (if any) if they fail to attend the briefing session or any of the weekly discussion sessions to avoid from being awarded a zero for attendance.</a:t>
          </a:r>
        </a:p>
      </dsp:txBody>
      <dsp:txXfrm>
        <a:off x="0" y="3625015"/>
        <a:ext cx="4964339" cy="19261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A17B9-3E07-4D93-976D-69ED9C24C6AE}">
      <dsp:nvSpPr>
        <dsp:cNvPr id="0" name=""/>
        <dsp:cNvSpPr/>
      </dsp:nvSpPr>
      <dsp:spPr bwMode="white">
        <a:xfrm>
          <a:off x="0" y="82917"/>
          <a:ext cx="4429635" cy="1108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 Completion of weekly task(s) (100%)</a:t>
          </a:r>
        </a:p>
      </dsp:txBody>
      <dsp:txXfrm>
        <a:off x="54116" y="137033"/>
        <a:ext cx="4321403" cy="1000348"/>
      </dsp:txXfrm>
    </dsp:sp>
    <dsp:sp modelId="{58D75F7E-E494-4013-8AE1-CEADDE9F67F9}">
      <dsp:nvSpPr>
        <dsp:cNvPr id="0" name=""/>
        <dsp:cNvSpPr/>
      </dsp:nvSpPr>
      <dsp:spPr bwMode="white">
        <a:xfrm>
          <a:off x="0" y="1191497"/>
          <a:ext cx="4429635"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64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Submission of all tasks before the deadlines</a:t>
          </a:r>
        </a:p>
        <a:p>
          <a:pPr marL="114300" lvl="1" indent="-114300" algn="l" defTabSz="666750">
            <a:lnSpc>
              <a:spcPct val="90000"/>
            </a:lnSpc>
            <a:spcBef>
              <a:spcPct val="0"/>
            </a:spcBef>
            <a:spcAft>
              <a:spcPct val="20000"/>
            </a:spcAft>
            <a:buChar char="•"/>
          </a:pPr>
          <a:r>
            <a:rPr lang="en-US" sz="1500" kern="1200"/>
            <a:t>Active participation in the group discussions</a:t>
          </a:r>
        </a:p>
      </dsp:txBody>
      <dsp:txXfrm>
        <a:off x="0" y="1191497"/>
        <a:ext cx="4429635" cy="521122"/>
      </dsp:txXfrm>
    </dsp:sp>
    <dsp:sp modelId="{B0BBBA5C-05DF-448A-B94D-AD0F96F09233}">
      <dsp:nvSpPr>
        <dsp:cNvPr id="0" name=""/>
        <dsp:cNvSpPr/>
      </dsp:nvSpPr>
      <dsp:spPr bwMode="white">
        <a:xfrm>
          <a:off x="0" y="1712620"/>
          <a:ext cx="4429635" cy="1108580"/>
        </a:xfrm>
        <a:prstGeom prst="roundRect">
          <a:avLst/>
        </a:prstGeom>
        <a:solidFill>
          <a:schemeClr val="accent2">
            <a:hueOff val="-6782091"/>
            <a:satOff val="14232"/>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(A) 100% + (B) 100% / 2 = 100%  </a:t>
          </a:r>
          <a:endParaRPr lang="en-US" sz="1900" kern="1200"/>
        </a:p>
      </dsp:txBody>
      <dsp:txXfrm>
        <a:off x="54116" y="1766736"/>
        <a:ext cx="4321403" cy="1000348"/>
      </dsp:txXfrm>
    </dsp:sp>
    <dsp:sp modelId="{CB26E558-B134-4A79-B6AC-DF84BA7FF281}">
      <dsp:nvSpPr>
        <dsp:cNvPr id="0" name=""/>
        <dsp:cNvSpPr/>
      </dsp:nvSpPr>
      <dsp:spPr bwMode="white">
        <a:xfrm>
          <a:off x="0" y="2875920"/>
          <a:ext cx="4429635" cy="1108580"/>
        </a:xfrm>
        <a:prstGeom prst="roundRect">
          <a:avLst/>
        </a:prstGeom>
        <a:solidFill>
          <a:schemeClr val="accent2">
            <a:hueOff val="-13564181"/>
            <a:satOff val="28464"/>
            <a:lumOff val="112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80% and above = M (memuaskan/satisfactory = Pass)</a:t>
          </a:r>
        </a:p>
      </dsp:txBody>
      <dsp:txXfrm>
        <a:off x="54116" y="2930036"/>
        <a:ext cx="4321403" cy="1000348"/>
      </dsp:txXfrm>
    </dsp:sp>
    <dsp:sp modelId="{FD63C882-1F73-460A-AF1A-52B4AF04DE94}">
      <dsp:nvSpPr>
        <dsp:cNvPr id="0" name=""/>
        <dsp:cNvSpPr/>
      </dsp:nvSpPr>
      <dsp:spPr bwMode="white">
        <a:xfrm>
          <a:off x="0" y="4039220"/>
          <a:ext cx="4429635" cy="1108580"/>
        </a:xfrm>
        <a:prstGeom prst="roundRect">
          <a:avLst/>
        </a:prstGeom>
        <a:solidFill>
          <a:schemeClr val="accent2">
            <a:hueOff val="-20346271"/>
            <a:satOff val="42696"/>
            <a:lumOff val="168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pPr>
          <a:r>
            <a:rPr lang="en-US" sz="1900" kern="1200" dirty="0"/>
            <a:t>79% and lower = TM (</a:t>
          </a:r>
          <a:r>
            <a:rPr lang="en-US" sz="1900" kern="1200" dirty="0" err="1"/>
            <a:t>tidak</a:t>
          </a:r>
          <a:r>
            <a:rPr lang="en-US" sz="1900" kern="1200" dirty="0"/>
            <a:t> </a:t>
          </a:r>
          <a:r>
            <a:rPr lang="en-US" sz="1900" kern="1200" dirty="0" err="1"/>
            <a:t>memuaskan</a:t>
          </a:r>
          <a:r>
            <a:rPr lang="en-US" sz="1900" kern="1200" dirty="0"/>
            <a:t>/non satisfactory = Fail)</a:t>
          </a:r>
        </a:p>
        <a:p>
          <a:pPr marL="0" lvl="0" algn="l" defTabSz="889000">
            <a:lnSpc>
              <a:spcPct val="90000"/>
            </a:lnSpc>
            <a:spcBef>
              <a:spcPct val="0"/>
            </a:spcBef>
            <a:spcAft>
              <a:spcPct val="35000"/>
            </a:spcAft>
            <a:buNone/>
          </a:pPr>
          <a:endParaRPr lang="en-US" sz="1900" kern="1200" dirty="0"/>
        </a:p>
      </dsp:txBody>
      <dsp:txXfrm>
        <a:off x="54116" y="4093336"/>
        <a:ext cx="4321403" cy="10003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4282F-82DA-4150-B36E-542E93550C37}">
      <dsp:nvSpPr>
        <dsp:cNvPr id="0" name=""/>
        <dsp:cNvSpPr/>
      </dsp:nvSpPr>
      <dsp:spPr>
        <a:xfrm>
          <a:off x="0" y="24406"/>
          <a:ext cx="3621129" cy="18273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Please check out the FAQ section in the website. </a:t>
          </a:r>
        </a:p>
      </dsp:txBody>
      <dsp:txXfrm>
        <a:off x="89206" y="113612"/>
        <a:ext cx="3442717" cy="1648981"/>
      </dsp:txXfrm>
    </dsp:sp>
    <dsp:sp modelId="{72F440DA-1B21-41A4-8A21-97A86AB76933}">
      <dsp:nvSpPr>
        <dsp:cNvPr id="0" name=""/>
        <dsp:cNvSpPr/>
      </dsp:nvSpPr>
      <dsp:spPr>
        <a:xfrm>
          <a:off x="0" y="1912280"/>
          <a:ext cx="3621129" cy="1827393"/>
        </a:xfrm>
        <a:prstGeom prst="roundRect">
          <a:avLst/>
        </a:prstGeom>
        <a:solidFill>
          <a:schemeClr val="accent2">
            <a:hueOff val="-10173136"/>
            <a:satOff val="21348"/>
            <a:lumOff val="843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endParaRPr altLang="en-US" sz="2100" kern="1200"/>
        </a:p>
      </dsp:txBody>
      <dsp:txXfrm>
        <a:off x="89206" y="2001486"/>
        <a:ext cx="3442717" cy="1648981"/>
      </dsp:txXfrm>
    </dsp:sp>
    <dsp:sp modelId="{3B3CE9DE-9EF4-4BA2-8ECD-E773DF11071F}">
      <dsp:nvSpPr>
        <dsp:cNvPr id="0" name=""/>
        <dsp:cNvSpPr/>
      </dsp:nvSpPr>
      <dsp:spPr>
        <a:xfrm>
          <a:off x="0" y="3800154"/>
          <a:ext cx="3621129" cy="1827393"/>
        </a:xfrm>
        <a:prstGeom prst="roundRect">
          <a:avLst/>
        </a:prstGeom>
        <a:solidFill>
          <a:schemeClr val="accent2">
            <a:hueOff val="-20346271"/>
            <a:satOff val="42696"/>
            <a:lumOff val="168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If you still cannot find the answer to your question, please contact your instructor directly or send an email to </a:t>
          </a:r>
          <a:r>
            <a:rPr lang="en-US" sz="2100" b="1" kern="1200">
              <a:hlinkClick xmlns:r="http://schemas.openxmlformats.org/officeDocument/2006/relationships" r:id="rId1"/>
            </a:rPr>
            <a:t>laxteam.upm@gmail.com</a:t>
          </a:r>
          <a:endParaRPr lang="en-US" sz="2100" b="1" kern="1200"/>
        </a:p>
      </dsp:txBody>
      <dsp:txXfrm>
        <a:off x="89206" y="3889360"/>
        <a:ext cx="3442717" cy="1648981"/>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3">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parTxLTRAlign" val="l"/>
            <dgm:param type="parTxRTLAlign" val="r"/>
            <dgm:param type="shpTxLTRAlignCh" val="l"/>
            <dgm:param type="shpTxRTLAlignCh" val="r"/>
            <dgm:param type="stBulletLvl" val="0"/>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0878C-3194-4A79-9264-94553E7810DA}" type="datetimeFigureOut">
              <a:rPr lang="en-MY" smtClean="0"/>
              <a:t>2/10/2025</a:t>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5941A-E77E-4637-887A-7B1046D6F2C1}" type="slidenum">
              <a:rPr lang="en-MY" smtClean="0"/>
              <a:t>‹#›</a:t>
            </a:fld>
            <a:endParaRPr lang="en-MY"/>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 name="Group 21"/>
          <p:cNvGrpSpPr/>
          <p:nvPr/>
        </p:nvGrpSpPr>
        <p:grpSpPr>
          <a:xfrm>
            <a:off x="1" y="2717"/>
            <a:ext cx="9144783" cy="6857328"/>
            <a:chOff x="1" y="2717"/>
            <a:chExt cx="9144783" cy="6857328"/>
          </a:xfrm>
        </p:grpSpPr>
        <p:sp>
          <p:nvSpPr>
            <p:cNvPr id="20" name="Freeform 13"/>
            <p:cNvSpPr>
              <a:spLocks noEditPoints="1"/>
            </p:cNvSpPr>
            <p:nvPr/>
          </p:nvSpPr>
          <p:spPr bwMode="auto">
            <a:xfrm>
              <a:off x="2486653" y="1530278"/>
              <a:ext cx="3416819" cy="3351438"/>
            </a:xfrm>
            <a:custGeom>
              <a:avLst/>
              <a:gdLst/>
              <a:ahLst/>
              <a:cxnLst/>
              <a:rect l="0" t="0" r="r" b="b"/>
              <a:pathLst>
                <a:path w="1103" h="1082">
                  <a:moveTo>
                    <a:pt x="279" y="221"/>
                  </a:moveTo>
                  <a:cubicBezTo>
                    <a:pt x="288" y="178"/>
                    <a:pt x="282" y="164"/>
                    <a:pt x="253" y="151"/>
                  </a:cubicBezTo>
                  <a:cubicBezTo>
                    <a:pt x="235" y="143"/>
                    <a:pt x="220" y="147"/>
                    <a:pt x="208" y="163"/>
                  </a:cubicBezTo>
                  <a:cubicBezTo>
                    <a:pt x="196" y="180"/>
                    <a:pt x="197" y="211"/>
                    <a:pt x="211" y="227"/>
                  </a:cubicBezTo>
                  <a:cubicBezTo>
                    <a:pt x="226" y="244"/>
                    <a:pt x="238" y="243"/>
                    <a:pt x="279" y="221"/>
                  </a:cubicBezTo>
                  <a:close/>
                  <a:moveTo>
                    <a:pt x="325" y="781"/>
                  </a:moveTo>
                  <a:cubicBezTo>
                    <a:pt x="331" y="762"/>
                    <a:pt x="323" y="734"/>
                    <a:pt x="307" y="729"/>
                  </a:cubicBezTo>
                  <a:cubicBezTo>
                    <a:pt x="281" y="720"/>
                    <a:pt x="263" y="731"/>
                    <a:pt x="250" y="753"/>
                  </a:cubicBezTo>
                  <a:cubicBezTo>
                    <a:pt x="256" y="792"/>
                    <a:pt x="264" y="802"/>
                    <a:pt x="290" y="803"/>
                  </a:cubicBezTo>
                  <a:cubicBezTo>
                    <a:pt x="307" y="804"/>
                    <a:pt x="319" y="799"/>
                    <a:pt x="325" y="781"/>
                  </a:cubicBezTo>
                  <a:close/>
                  <a:moveTo>
                    <a:pt x="384" y="136"/>
                  </a:moveTo>
                  <a:cubicBezTo>
                    <a:pt x="404" y="142"/>
                    <a:pt x="434" y="125"/>
                    <a:pt x="440" y="106"/>
                  </a:cubicBezTo>
                  <a:cubicBezTo>
                    <a:pt x="445" y="87"/>
                    <a:pt x="427" y="60"/>
                    <a:pt x="405" y="54"/>
                  </a:cubicBezTo>
                  <a:cubicBezTo>
                    <a:pt x="385" y="48"/>
                    <a:pt x="366" y="60"/>
                    <a:pt x="361" y="83"/>
                  </a:cubicBezTo>
                  <a:cubicBezTo>
                    <a:pt x="355" y="106"/>
                    <a:pt x="365" y="131"/>
                    <a:pt x="384" y="136"/>
                  </a:cubicBezTo>
                  <a:close/>
                  <a:moveTo>
                    <a:pt x="214" y="539"/>
                  </a:moveTo>
                  <a:cubicBezTo>
                    <a:pt x="237" y="546"/>
                    <a:pt x="262" y="531"/>
                    <a:pt x="268" y="508"/>
                  </a:cubicBezTo>
                  <a:cubicBezTo>
                    <a:pt x="273" y="486"/>
                    <a:pt x="254" y="457"/>
                    <a:pt x="231" y="452"/>
                  </a:cubicBezTo>
                  <a:cubicBezTo>
                    <a:pt x="211" y="448"/>
                    <a:pt x="188" y="464"/>
                    <a:pt x="183" y="486"/>
                  </a:cubicBezTo>
                  <a:cubicBezTo>
                    <a:pt x="177" y="510"/>
                    <a:pt x="190" y="533"/>
                    <a:pt x="214" y="539"/>
                  </a:cubicBezTo>
                  <a:close/>
                  <a:moveTo>
                    <a:pt x="249" y="361"/>
                  </a:moveTo>
                  <a:cubicBezTo>
                    <a:pt x="245" y="372"/>
                    <a:pt x="240" y="385"/>
                    <a:pt x="236" y="395"/>
                  </a:cubicBezTo>
                  <a:cubicBezTo>
                    <a:pt x="255" y="415"/>
                    <a:pt x="273" y="423"/>
                    <a:pt x="297" y="405"/>
                  </a:cubicBezTo>
                  <a:cubicBezTo>
                    <a:pt x="301" y="359"/>
                    <a:pt x="297" y="355"/>
                    <a:pt x="249" y="361"/>
                  </a:cubicBezTo>
                  <a:close/>
                  <a:moveTo>
                    <a:pt x="368" y="320"/>
                  </a:moveTo>
                  <a:cubicBezTo>
                    <a:pt x="383" y="307"/>
                    <a:pt x="388" y="293"/>
                    <a:pt x="379" y="275"/>
                  </a:cubicBezTo>
                  <a:cubicBezTo>
                    <a:pt x="367" y="253"/>
                    <a:pt x="346" y="247"/>
                    <a:pt x="310" y="259"/>
                  </a:cubicBezTo>
                  <a:cubicBezTo>
                    <a:pt x="308" y="273"/>
                    <a:pt x="305" y="287"/>
                    <a:pt x="302" y="303"/>
                  </a:cubicBezTo>
                  <a:cubicBezTo>
                    <a:pt x="340" y="334"/>
                    <a:pt x="348" y="336"/>
                    <a:pt x="368" y="320"/>
                  </a:cubicBezTo>
                  <a:close/>
                  <a:moveTo>
                    <a:pt x="119" y="846"/>
                  </a:moveTo>
                  <a:cubicBezTo>
                    <a:pt x="107" y="862"/>
                    <a:pt x="110" y="885"/>
                    <a:pt x="126" y="901"/>
                  </a:cubicBezTo>
                  <a:cubicBezTo>
                    <a:pt x="142" y="916"/>
                    <a:pt x="160" y="921"/>
                    <a:pt x="181" y="911"/>
                  </a:cubicBezTo>
                  <a:cubicBezTo>
                    <a:pt x="205" y="898"/>
                    <a:pt x="208" y="883"/>
                    <a:pt x="196" y="836"/>
                  </a:cubicBezTo>
                  <a:cubicBezTo>
                    <a:pt x="154" y="822"/>
                    <a:pt x="134" y="825"/>
                    <a:pt x="119" y="846"/>
                  </a:cubicBezTo>
                  <a:close/>
                  <a:moveTo>
                    <a:pt x="227" y="613"/>
                  </a:moveTo>
                  <a:cubicBezTo>
                    <a:pt x="210" y="607"/>
                    <a:pt x="188" y="619"/>
                    <a:pt x="183" y="637"/>
                  </a:cubicBezTo>
                  <a:cubicBezTo>
                    <a:pt x="179" y="652"/>
                    <a:pt x="189" y="672"/>
                    <a:pt x="205" y="678"/>
                  </a:cubicBezTo>
                  <a:cubicBezTo>
                    <a:pt x="221" y="684"/>
                    <a:pt x="243" y="676"/>
                    <a:pt x="249" y="662"/>
                  </a:cubicBezTo>
                  <a:cubicBezTo>
                    <a:pt x="256" y="644"/>
                    <a:pt x="245" y="619"/>
                    <a:pt x="227" y="613"/>
                  </a:cubicBezTo>
                  <a:close/>
                  <a:moveTo>
                    <a:pt x="69" y="424"/>
                  </a:moveTo>
                  <a:cubicBezTo>
                    <a:pt x="44" y="416"/>
                    <a:pt x="17" y="434"/>
                    <a:pt x="7" y="465"/>
                  </a:cubicBezTo>
                  <a:cubicBezTo>
                    <a:pt x="0" y="488"/>
                    <a:pt x="18" y="521"/>
                    <a:pt x="41" y="528"/>
                  </a:cubicBezTo>
                  <a:cubicBezTo>
                    <a:pt x="63" y="534"/>
                    <a:pt x="101" y="509"/>
                    <a:pt x="108" y="483"/>
                  </a:cubicBezTo>
                  <a:cubicBezTo>
                    <a:pt x="114" y="461"/>
                    <a:pt x="95" y="432"/>
                    <a:pt x="69" y="424"/>
                  </a:cubicBezTo>
                  <a:close/>
                  <a:moveTo>
                    <a:pt x="119" y="355"/>
                  </a:moveTo>
                  <a:cubicBezTo>
                    <a:pt x="145" y="351"/>
                    <a:pt x="167" y="343"/>
                    <a:pt x="168" y="314"/>
                  </a:cubicBezTo>
                  <a:cubicBezTo>
                    <a:pt x="169" y="294"/>
                    <a:pt x="155" y="277"/>
                    <a:pt x="136" y="275"/>
                  </a:cubicBezTo>
                  <a:cubicBezTo>
                    <a:pt x="117" y="273"/>
                    <a:pt x="98" y="275"/>
                    <a:pt x="88" y="294"/>
                  </a:cubicBezTo>
                  <a:cubicBezTo>
                    <a:pt x="77" y="312"/>
                    <a:pt x="84" y="326"/>
                    <a:pt x="119" y="355"/>
                  </a:cubicBezTo>
                  <a:close/>
                  <a:moveTo>
                    <a:pt x="77" y="640"/>
                  </a:moveTo>
                  <a:cubicBezTo>
                    <a:pt x="58" y="633"/>
                    <a:pt x="29" y="644"/>
                    <a:pt x="21" y="662"/>
                  </a:cubicBezTo>
                  <a:cubicBezTo>
                    <a:pt x="12" y="686"/>
                    <a:pt x="27" y="712"/>
                    <a:pt x="56" y="722"/>
                  </a:cubicBezTo>
                  <a:cubicBezTo>
                    <a:pt x="79" y="730"/>
                    <a:pt x="95" y="722"/>
                    <a:pt x="102" y="698"/>
                  </a:cubicBezTo>
                  <a:cubicBezTo>
                    <a:pt x="109" y="676"/>
                    <a:pt x="97" y="649"/>
                    <a:pt x="77" y="640"/>
                  </a:cubicBezTo>
                  <a:close/>
                  <a:moveTo>
                    <a:pt x="755" y="137"/>
                  </a:moveTo>
                  <a:cubicBezTo>
                    <a:pt x="776" y="144"/>
                    <a:pt x="796" y="134"/>
                    <a:pt x="801" y="114"/>
                  </a:cubicBezTo>
                  <a:cubicBezTo>
                    <a:pt x="807" y="88"/>
                    <a:pt x="796" y="64"/>
                    <a:pt x="774" y="58"/>
                  </a:cubicBezTo>
                  <a:cubicBezTo>
                    <a:pt x="753" y="52"/>
                    <a:pt x="727" y="67"/>
                    <a:pt x="721" y="89"/>
                  </a:cubicBezTo>
                  <a:cubicBezTo>
                    <a:pt x="716" y="108"/>
                    <a:pt x="731" y="129"/>
                    <a:pt x="755" y="137"/>
                  </a:cubicBezTo>
                  <a:close/>
                  <a:moveTo>
                    <a:pt x="745" y="301"/>
                  </a:moveTo>
                  <a:cubicBezTo>
                    <a:pt x="751" y="315"/>
                    <a:pt x="758" y="330"/>
                    <a:pt x="764" y="344"/>
                  </a:cubicBezTo>
                  <a:cubicBezTo>
                    <a:pt x="802" y="350"/>
                    <a:pt x="817" y="344"/>
                    <a:pt x="827" y="320"/>
                  </a:cubicBezTo>
                  <a:cubicBezTo>
                    <a:pt x="835" y="301"/>
                    <a:pt x="829" y="287"/>
                    <a:pt x="813" y="277"/>
                  </a:cubicBezTo>
                  <a:cubicBezTo>
                    <a:pt x="793" y="265"/>
                    <a:pt x="768" y="274"/>
                    <a:pt x="745" y="301"/>
                  </a:cubicBezTo>
                  <a:close/>
                  <a:moveTo>
                    <a:pt x="762" y="529"/>
                  </a:moveTo>
                  <a:cubicBezTo>
                    <a:pt x="743" y="523"/>
                    <a:pt x="732" y="532"/>
                    <a:pt x="725" y="559"/>
                  </a:cubicBezTo>
                  <a:cubicBezTo>
                    <a:pt x="718" y="584"/>
                    <a:pt x="725" y="600"/>
                    <a:pt x="746" y="607"/>
                  </a:cubicBezTo>
                  <a:cubicBezTo>
                    <a:pt x="764" y="612"/>
                    <a:pt x="790" y="599"/>
                    <a:pt x="796" y="582"/>
                  </a:cubicBezTo>
                  <a:cubicBezTo>
                    <a:pt x="801" y="563"/>
                    <a:pt x="783" y="535"/>
                    <a:pt x="762" y="529"/>
                  </a:cubicBezTo>
                  <a:close/>
                  <a:moveTo>
                    <a:pt x="841" y="582"/>
                  </a:moveTo>
                  <a:cubicBezTo>
                    <a:pt x="848" y="599"/>
                    <a:pt x="878" y="618"/>
                    <a:pt x="898" y="611"/>
                  </a:cubicBezTo>
                  <a:cubicBezTo>
                    <a:pt x="911" y="608"/>
                    <a:pt x="925" y="595"/>
                    <a:pt x="929" y="583"/>
                  </a:cubicBezTo>
                  <a:cubicBezTo>
                    <a:pt x="937" y="563"/>
                    <a:pt x="916" y="543"/>
                    <a:pt x="872" y="526"/>
                  </a:cubicBezTo>
                  <a:cubicBezTo>
                    <a:pt x="838" y="549"/>
                    <a:pt x="833" y="559"/>
                    <a:pt x="841" y="582"/>
                  </a:cubicBezTo>
                  <a:close/>
                  <a:moveTo>
                    <a:pt x="913" y="246"/>
                  </a:moveTo>
                  <a:cubicBezTo>
                    <a:pt x="932" y="246"/>
                    <a:pt x="949" y="227"/>
                    <a:pt x="950" y="206"/>
                  </a:cubicBezTo>
                  <a:cubicBezTo>
                    <a:pt x="952" y="178"/>
                    <a:pt x="941" y="168"/>
                    <a:pt x="901" y="158"/>
                  </a:cubicBezTo>
                  <a:cubicBezTo>
                    <a:pt x="888" y="165"/>
                    <a:pt x="875" y="173"/>
                    <a:pt x="861" y="182"/>
                  </a:cubicBezTo>
                  <a:cubicBezTo>
                    <a:pt x="870" y="228"/>
                    <a:pt x="887" y="248"/>
                    <a:pt x="913" y="246"/>
                  </a:cubicBezTo>
                  <a:close/>
                  <a:moveTo>
                    <a:pt x="1010" y="410"/>
                  </a:moveTo>
                  <a:cubicBezTo>
                    <a:pt x="1038" y="423"/>
                    <a:pt x="1058" y="407"/>
                    <a:pt x="1080" y="385"/>
                  </a:cubicBezTo>
                  <a:cubicBezTo>
                    <a:pt x="1073" y="367"/>
                    <a:pt x="1066" y="349"/>
                    <a:pt x="1059" y="331"/>
                  </a:cubicBezTo>
                  <a:cubicBezTo>
                    <a:pt x="1011" y="330"/>
                    <a:pt x="995" y="336"/>
                    <a:pt x="989" y="354"/>
                  </a:cubicBezTo>
                  <a:cubicBezTo>
                    <a:pt x="982" y="373"/>
                    <a:pt x="992" y="402"/>
                    <a:pt x="1010" y="410"/>
                  </a:cubicBezTo>
                  <a:close/>
                  <a:moveTo>
                    <a:pt x="697" y="443"/>
                  </a:moveTo>
                  <a:cubicBezTo>
                    <a:pt x="708" y="435"/>
                    <a:pt x="718" y="426"/>
                    <a:pt x="727" y="420"/>
                  </a:cubicBezTo>
                  <a:cubicBezTo>
                    <a:pt x="729" y="389"/>
                    <a:pt x="713" y="376"/>
                    <a:pt x="689" y="375"/>
                  </a:cubicBezTo>
                  <a:cubicBezTo>
                    <a:pt x="672" y="375"/>
                    <a:pt x="666" y="388"/>
                    <a:pt x="663" y="403"/>
                  </a:cubicBezTo>
                  <a:cubicBezTo>
                    <a:pt x="658" y="430"/>
                    <a:pt x="673" y="438"/>
                    <a:pt x="697" y="443"/>
                  </a:cubicBezTo>
                  <a:close/>
                  <a:moveTo>
                    <a:pt x="649" y="699"/>
                  </a:moveTo>
                  <a:cubicBezTo>
                    <a:pt x="686" y="723"/>
                    <a:pt x="701" y="724"/>
                    <a:pt x="713" y="704"/>
                  </a:cubicBezTo>
                  <a:cubicBezTo>
                    <a:pt x="726" y="683"/>
                    <a:pt x="719" y="666"/>
                    <a:pt x="688" y="646"/>
                  </a:cubicBezTo>
                  <a:cubicBezTo>
                    <a:pt x="659" y="652"/>
                    <a:pt x="648" y="672"/>
                    <a:pt x="649" y="699"/>
                  </a:cubicBezTo>
                  <a:close/>
                  <a:moveTo>
                    <a:pt x="549" y="766"/>
                  </a:moveTo>
                  <a:cubicBezTo>
                    <a:pt x="558" y="765"/>
                    <a:pt x="573" y="753"/>
                    <a:pt x="573" y="746"/>
                  </a:cubicBezTo>
                  <a:cubicBezTo>
                    <a:pt x="574" y="732"/>
                    <a:pt x="570" y="714"/>
                    <a:pt x="561" y="706"/>
                  </a:cubicBezTo>
                  <a:cubicBezTo>
                    <a:pt x="544" y="693"/>
                    <a:pt x="531" y="709"/>
                    <a:pt x="517" y="724"/>
                  </a:cubicBezTo>
                  <a:cubicBezTo>
                    <a:pt x="522" y="745"/>
                    <a:pt x="521" y="769"/>
                    <a:pt x="549" y="766"/>
                  </a:cubicBezTo>
                  <a:close/>
                  <a:moveTo>
                    <a:pt x="416" y="221"/>
                  </a:moveTo>
                  <a:cubicBezTo>
                    <a:pt x="408" y="243"/>
                    <a:pt x="427" y="253"/>
                    <a:pt x="450" y="264"/>
                  </a:cubicBezTo>
                  <a:cubicBezTo>
                    <a:pt x="461" y="250"/>
                    <a:pt x="472" y="237"/>
                    <a:pt x="480" y="226"/>
                  </a:cubicBezTo>
                  <a:cubicBezTo>
                    <a:pt x="475" y="206"/>
                    <a:pt x="471" y="186"/>
                    <a:pt x="448" y="193"/>
                  </a:cubicBezTo>
                  <a:cubicBezTo>
                    <a:pt x="435" y="197"/>
                    <a:pt x="421" y="209"/>
                    <a:pt x="416" y="221"/>
                  </a:cubicBezTo>
                  <a:close/>
                  <a:moveTo>
                    <a:pt x="722" y="235"/>
                  </a:moveTo>
                  <a:cubicBezTo>
                    <a:pt x="730" y="216"/>
                    <a:pt x="721" y="202"/>
                    <a:pt x="702" y="196"/>
                  </a:cubicBezTo>
                  <a:cubicBezTo>
                    <a:pt x="659" y="213"/>
                    <a:pt x="658" y="215"/>
                    <a:pt x="669" y="256"/>
                  </a:cubicBezTo>
                  <a:cubicBezTo>
                    <a:pt x="691" y="261"/>
                    <a:pt x="712" y="259"/>
                    <a:pt x="722" y="235"/>
                  </a:cubicBezTo>
                  <a:close/>
                  <a:moveTo>
                    <a:pt x="542" y="979"/>
                  </a:moveTo>
                  <a:cubicBezTo>
                    <a:pt x="528" y="980"/>
                    <a:pt x="514" y="981"/>
                    <a:pt x="494" y="982"/>
                  </a:cubicBezTo>
                  <a:cubicBezTo>
                    <a:pt x="489" y="997"/>
                    <a:pt x="480" y="1014"/>
                    <a:pt x="478" y="1031"/>
                  </a:cubicBezTo>
                  <a:cubicBezTo>
                    <a:pt x="476" y="1058"/>
                    <a:pt x="501" y="1082"/>
                    <a:pt x="527" y="1082"/>
                  </a:cubicBezTo>
                  <a:cubicBezTo>
                    <a:pt x="550" y="1082"/>
                    <a:pt x="569" y="1058"/>
                    <a:pt x="569" y="1030"/>
                  </a:cubicBezTo>
                  <a:cubicBezTo>
                    <a:pt x="568" y="1008"/>
                    <a:pt x="561" y="990"/>
                    <a:pt x="542" y="979"/>
                  </a:cubicBezTo>
                  <a:close/>
                  <a:moveTo>
                    <a:pt x="891" y="447"/>
                  </a:moveTo>
                  <a:cubicBezTo>
                    <a:pt x="900" y="434"/>
                    <a:pt x="900" y="421"/>
                    <a:pt x="889" y="409"/>
                  </a:cubicBezTo>
                  <a:cubicBezTo>
                    <a:pt x="877" y="396"/>
                    <a:pt x="863" y="389"/>
                    <a:pt x="845" y="398"/>
                  </a:cubicBezTo>
                  <a:cubicBezTo>
                    <a:pt x="822" y="411"/>
                    <a:pt x="814" y="430"/>
                    <a:pt x="825" y="458"/>
                  </a:cubicBezTo>
                  <a:cubicBezTo>
                    <a:pt x="863" y="470"/>
                    <a:pt x="879" y="467"/>
                    <a:pt x="891" y="447"/>
                  </a:cubicBezTo>
                  <a:close/>
                  <a:moveTo>
                    <a:pt x="783" y="746"/>
                  </a:moveTo>
                  <a:cubicBezTo>
                    <a:pt x="745" y="767"/>
                    <a:pt x="731" y="783"/>
                    <a:pt x="742" y="802"/>
                  </a:cubicBezTo>
                  <a:cubicBezTo>
                    <a:pt x="750" y="815"/>
                    <a:pt x="767" y="828"/>
                    <a:pt x="783" y="832"/>
                  </a:cubicBezTo>
                  <a:cubicBezTo>
                    <a:pt x="802" y="836"/>
                    <a:pt x="811" y="816"/>
                    <a:pt x="817" y="801"/>
                  </a:cubicBezTo>
                  <a:cubicBezTo>
                    <a:pt x="825" y="782"/>
                    <a:pt x="811" y="763"/>
                    <a:pt x="783" y="746"/>
                  </a:cubicBezTo>
                  <a:close/>
                  <a:moveTo>
                    <a:pt x="627" y="30"/>
                  </a:moveTo>
                  <a:cubicBezTo>
                    <a:pt x="624" y="13"/>
                    <a:pt x="592" y="0"/>
                    <a:pt x="573" y="3"/>
                  </a:cubicBezTo>
                  <a:cubicBezTo>
                    <a:pt x="553" y="7"/>
                    <a:pt x="543" y="18"/>
                    <a:pt x="542" y="38"/>
                  </a:cubicBezTo>
                  <a:cubicBezTo>
                    <a:pt x="541" y="59"/>
                    <a:pt x="540" y="80"/>
                    <a:pt x="538" y="104"/>
                  </a:cubicBezTo>
                  <a:cubicBezTo>
                    <a:pt x="556" y="107"/>
                    <a:pt x="565" y="108"/>
                    <a:pt x="574" y="110"/>
                  </a:cubicBezTo>
                  <a:cubicBezTo>
                    <a:pt x="596" y="115"/>
                    <a:pt x="616" y="106"/>
                    <a:pt x="624" y="88"/>
                  </a:cubicBezTo>
                  <a:cubicBezTo>
                    <a:pt x="631" y="71"/>
                    <a:pt x="631" y="49"/>
                    <a:pt x="627" y="30"/>
                  </a:cubicBezTo>
                  <a:close/>
                  <a:moveTo>
                    <a:pt x="668" y="583"/>
                  </a:moveTo>
                  <a:cubicBezTo>
                    <a:pt x="679" y="562"/>
                    <a:pt x="689" y="544"/>
                    <a:pt x="670" y="530"/>
                  </a:cubicBezTo>
                  <a:cubicBezTo>
                    <a:pt x="663" y="524"/>
                    <a:pt x="649" y="522"/>
                    <a:pt x="641" y="526"/>
                  </a:cubicBezTo>
                  <a:cubicBezTo>
                    <a:pt x="618" y="537"/>
                    <a:pt x="621" y="556"/>
                    <a:pt x="629" y="581"/>
                  </a:cubicBezTo>
                  <a:cubicBezTo>
                    <a:pt x="642" y="582"/>
                    <a:pt x="656" y="582"/>
                    <a:pt x="668" y="583"/>
                  </a:cubicBezTo>
                  <a:close/>
                  <a:moveTo>
                    <a:pt x="685" y="875"/>
                  </a:moveTo>
                  <a:cubicBezTo>
                    <a:pt x="695" y="852"/>
                    <a:pt x="685" y="837"/>
                    <a:pt x="663" y="824"/>
                  </a:cubicBezTo>
                  <a:cubicBezTo>
                    <a:pt x="653" y="828"/>
                    <a:pt x="640" y="834"/>
                    <a:pt x="627" y="839"/>
                  </a:cubicBezTo>
                  <a:cubicBezTo>
                    <a:pt x="628" y="860"/>
                    <a:pt x="619" y="883"/>
                    <a:pt x="646" y="890"/>
                  </a:cubicBezTo>
                  <a:cubicBezTo>
                    <a:pt x="661" y="893"/>
                    <a:pt x="678" y="892"/>
                    <a:pt x="685" y="875"/>
                  </a:cubicBezTo>
                  <a:close/>
                  <a:moveTo>
                    <a:pt x="742" y="973"/>
                  </a:moveTo>
                  <a:cubicBezTo>
                    <a:pt x="726" y="961"/>
                    <a:pt x="709" y="960"/>
                    <a:pt x="691" y="973"/>
                  </a:cubicBezTo>
                  <a:cubicBezTo>
                    <a:pt x="668" y="991"/>
                    <a:pt x="666" y="1002"/>
                    <a:pt x="684" y="1047"/>
                  </a:cubicBezTo>
                  <a:cubicBezTo>
                    <a:pt x="723" y="1056"/>
                    <a:pt x="735" y="1052"/>
                    <a:pt x="747" y="1028"/>
                  </a:cubicBezTo>
                  <a:cubicBezTo>
                    <a:pt x="757" y="1007"/>
                    <a:pt x="756" y="982"/>
                    <a:pt x="742" y="973"/>
                  </a:cubicBezTo>
                  <a:close/>
                  <a:moveTo>
                    <a:pt x="1000" y="718"/>
                  </a:moveTo>
                  <a:cubicBezTo>
                    <a:pt x="978" y="712"/>
                    <a:pt x="953" y="728"/>
                    <a:pt x="947" y="750"/>
                  </a:cubicBezTo>
                  <a:cubicBezTo>
                    <a:pt x="941" y="770"/>
                    <a:pt x="954" y="788"/>
                    <a:pt x="977" y="794"/>
                  </a:cubicBezTo>
                  <a:cubicBezTo>
                    <a:pt x="1004" y="801"/>
                    <a:pt x="1023" y="792"/>
                    <a:pt x="1027" y="770"/>
                  </a:cubicBezTo>
                  <a:cubicBezTo>
                    <a:pt x="1032" y="748"/>
                    <a:pt x="1019" y="723"/>
                    <a:pt x="1000" y="718"/>
                  </a:cubicBezTo>
                  <a:close/>
                  <a:moveTo>
                    <a:pt x="1062" y="542"/>
                  </a:moveTo>
                  <a:cubicBezTo>
                    <a:pt x="1021" y="541"/>
                    <a:pt x="1011" y="545"/>
                    <a:pt x="1003" y="570"/>
                  </a:cubicBezTo>
                  <a:cubicBezTo>
                    <a:pt x="993" y="599"/>
                    <a:pt x="999" y="610"/>
                    <a:pt x="1041" y="634"/>
                  </a:cubicBezTo>
                  <a:cubicBezTo>
                    <a:pt x="1099" y="611"/>
                    <a:pt x="1103" y="592"/>
                    <a:pt x="1062" y="542"/>
                  </a:cubicBezTo>
                  <a:close/>
                  <a:moveTo>
                    <a:pt x="833" y="908"/>
                  </a:moveTo>
                  <a:cubicBezTo>
                    <a:pt x="837" y="935"/>
                    <a:pt x="855" y="947"/>
                    <a:pt x="880" y="949"/>
                  </a:cubicBezTo>
                  <a:cubicBezTo>
                    <a:pt x="912" y="951"/>
                    <a:pt x="925" y="929"/>
                    <a:pt x="940" y="893"/>
                  </a:cubicBezTo>
                  <a:cubicBezTo>
                    <a:pt x="934" y="885"/>
                    <a:pt x="926" y="871"/>
                    <a:pt x="920" y="862"/>
                  </a:cubicBezTo>
                  <a:cubicBezTo>
                    <a:pt x="866" y="850"/>
                    <a:pt x="845" y="872"/>
                    <a:pt x="833" y="908"/>
                  </a:cubicBezTo>
                  <a:close/>
                  <a:moveTo>
                    <a:pt x="877" y="730"/>
                  </a:moveTo>
                  <a:cubicBezTo>
                    <a:pt x="896" y="723"/>
                    <a:pt x="900" y="708"/>
                    <a:pt x="899" y="687"/>
                  </a:cubicBezTo>
                  <a:cubicBezTo>
                    <a:pt x="883" y="669"/>
                    <a:pt x="865" y="660"/>
                    <a:pt x="845" y="672"/>
                  </a:cubicBezTo>
                  <a:cubicBezTo>
                    <a:pt x="828" y="682"/>
                    <a:pt x="825" y="700"/>
                    <a:pt x="829" y="719"/>
                  </a:cubicBezTo>
                  <a:cubicBezTo>
                    <a:pt x="842" y="738"/>
                    <a:pt x="858" y="738"/>
                    <a:pt x="877" y="730"/>
                  </a:cubicBezTo>
                  <a:close/>
                  <a:moveTo>
                    <a:pt x="577" y="300"/>
                  </a:moveTo>
                  <a:cubicBezTo>
                    <a:pt x="560" y="296"/>
                    <a:pt x="542" y="309"/>
                    <a:pt x="536" y="329"/>
                  </a:cubicBezTo>
                  <a:cubicBezTo>
                    <a:pt x="530" y="347"/>
                    <a:pt x="540" y="365"/>
                    <a:pt x="561" y="371"/>
                  </a:cubicBezTo>
                  <a:cubicBezTo>
                    <a:pt x="578" y="376"/>
                    <a:pt x="598" y="363"/>
                    <a:pt x="602" y="344"/>
                  </a:cubicBezTo>
                  <a:cubicBezTo>
                    <a:pt x="606" y="328"/>
                    <a:pt x="592" y="304"/>
                    <a:pt x="577" y="300"/>
                  </a:cubicBezTo>
                  <a:close/>
                  <a:moveTo>
                    <a:pt x="411" y="806"/>
                  </a:moveTo>
                  <a:cubicBezTo>
                    <a:pt x="399" y="805"/>
                    <a:pt x="380" y="807"/>
                    <a:pt x="374" y="815"/>
                  </a:cubicBezTo>
                  <a:cubicBezTo>
                    <a:pt x="358" y="836"/>
                    <a:pt x="369" y="856"/>
                    <a:pt x="388" y="870"/>
                  </a:cubicBezTo>
                  <a:cubicBezTo>
                    <a:pt x="413" y="869"/>
                    <a:pt x="432" y="861"/>
                    <a:pt x="435" y="835"/>
                  </a:cubicBezTo>
                  <a:cubicBezTo>
                    <a:pt x="437" y="818"/>
                    <a:pt x="426" y="807"/>
                    <a:pt x="411" y="806"/>
                  </a:cubicBezTo>
                  <a:close/>
                  <a:moveTo>
                    <a:pt x="457" y="519"/>
                  </a:moveTo>
                  <a:cubicBezTo>
                    <a:pt x="460" y="534"/>
                    <a:pt x="463" y="550"/>
                    <a:pt x="467" y="570"/>
                  </a:cubicBezTo>
                  <a:cubicBezTo>
                    <a:pt x="486" y="562"/>
                    <a:pt x="501" y="555"/>
                    <a:pt x="515" y="549"/>
                  </a:cubicBezTo>
                  <a:cubicBezTo>
                    <a:pt x="502" y="498"/>
                    <a:pt x="496" y="495"/>
                    <a:pt x="457" y="519"/>
                  </a:cubicBezTo>
                  <a:close/>
                  <a:moveTo>
                    <a:pt x="407" y="342"/>
                  </a:moveTo>
                  <a:cubicBezTo>
                    <a:pt x="387" y="352"/>
                    <a:pt x="388" y="376"/>
                    <a:pt x="411" y="405"/>
                  </a:cubicBezTo>
                  <a:cubicBezTo>
                    <a:pt x="450" y="384"/>
                    <a:pt x="459" y="371"/>
                    <a:pt x="447" y="351"/>
                  </a:cubicBezTo>
                  <a:cubicBezTo>
                    <a:pt x="437" y="335"/>
                    <a:pt x="422" y="334"/>
                    <a:pt x="407" y="342"/>
                  </a:cubicBezTo>
                  <a:close/>
                  <a:moveTo>
                    <a:pt x="400" y="523"/>
                  </a:moveTo>
                  <a:cubicBezTo>
                    <a:pt x="403" y="513"/>
                    <a:pt x="398" y="496"/>
                    <a:pt x="390" y="487"/>
                  </a:cubicBezTo>
                  <a:cubicBezTo>
                    <a:pt x="378" y="470"/>
                    <a:pt x="358" y="475"/>
                    <a:pt x="345" y="485"/>
                  </a:cubicBezTo>
                  <a:cubicBezTo>
                    <a:pt x="325" y="500"/>
                    <a:pt x="326" y="522"/>
                    <a:pt x="340" y="545"/>
                  </a:cubicBezTo>
                  <a:cubicBezTo>
                    <a:pt x="367" y="551"/>
                    <a:pt x="391" y="550"/>
                    <a:pt x="400" y="523"/>
                  </a:cubicBezTo>
                  <a:close/>
                  <a:moveTo>
                    <a:pt x="544" y="199"/>
                  </a:moveTo>
                  <a:cubicBezTo>
                    <a:pt x="529" y="217"/>
                    <a:pt x="535" y="229"/>
                    <a:pt x="569" y="256"/>
                  </a:cubicBezTo>
                  <a:cubicBezTo>
                    <a:pt x="610" y="246"/>
                    <a:pt x="612" y="243"/>
                    <a:pt x="612" y="201"/>
                  </a:cubicBezTo>
                  <a:cubicBezTo>
                    <a:pt x="579" y="179"/>
                    <a:pt x="560" y="179"/>
                    <a:pt x="544" y="199"/>
                  </a:cubicBezTo>
                  <a:close/>
                  <a:moveTo>
                    <a:pt x="371" y="651"/>
                  </a:moveTo>
                  <a:cubicBezTo>
                    <a:pt x="372" y="698"/>
                    <a:pt x="377" y="708"/>
                    <a:pt x="399" y="708"/>
                  </a:cubicBezTo>
                  <a:cubicBezTo>
                    <a:pt x="424" y="707"/>
                    <a:pt x="431" y="689"/>
                    <a:pt x="427" y="640"/>
                  </a:cubicBezTo>
                  <a:cubicBezTo>
                    <a:pt x="405" y="638"/>
                    <a:pt x="385" y="628"/>
                    <a:pt x="371" y="651"/>
                  </a:cubicBezTo>
                  <a:close/>
                  <a:moveTo>
                    <a:pt x="288" y="962"/>
                  </a:moveTo>
                  <a:cubicBezTo>
                    <a:pt x="285" y="977"/>
                    <a:pt x="282" y="993"/>
                    <a:pt x="279" y="1008"/>
                  </a:cubicBezTo>
                  <a:cubicBezTo>
                    <a:pt x="305" y="1037"/>
                    <a:pt x="320" y="1041"/>
                    <a:pt x="342" y="1026"/>
                  </a:cubicBezTo>
                  <a:cubicBezTo>
                    <a:pt x="362" y="1012"/>
                    <a:pt x="368" y="991"/>
                    <a:pt x="357" y="974"/>
                  </a:cubicBezTo>
                  <a:cubicBezTo>
                    <a:pt x="341" y="949"/>
                    <a:pt x="326" y="946"/>
                    <a:pt x="288" y="962"/>
                  </a:cubicBezTo>
                  <a:close/>
                  <a:moveTo>
                    <a:pt x="587" y="446"/>
                  </a:moveTo>
                  <a:cubicBezTo>
                    <a:pt x="579" y="440"/>
                    <a:pt x="560" y="438"/>
                    <a:pt x="551" y="443"/>
                  </a:cubicBezTo>
                  <a:cubicBezTo>
                    <a:pt x="536" y="450"/>
                    <a:pt x="540" y="468"/>
                    <a:pt x="562" y="493"/>
                  </a:cubicBezTo>
                  <a:cubicBezTo>
                    <a:pt x="591" y="477"/>
                    <a:pt x="601" y="458"/>
                    <a:pt x="587" y="446"/>
                  </a:cubicBezTo>
                  <a:close/>
                  <a:moveTo>
                    <a:pt x="565" y="605"/>
                  </a:moveTo>
                  <a:cubicBezTo>
                    <a:pt x="551" y="598"/>
                    <a:pt x="538" y="605"/>
                    <a:pt x="533" y="621"/>
                  </a:cubicBezTo>
                  <a:cubicBezTo>
                    <a:pt x="529" y="636"/>
                    <a:pt x="534" y="648"/>
                    <a:pt x="548" y="649"/>
                  </a:cubicBezTo>
                  <a:cubicBezTo>
                    <a:pt x="558" y="650"/>
                    <a:pt x="569" y="644"/>
                    <a:pt x="587" y="638"/>
                  </a:cubicBezTo>
                  <a:cubicBezTo>
                    <a:pt x="577" y="622"/>
                    <a:pt x="573" y="608"/>
                    <a:pt x="565" y="605"/>
                  </a:cubicBezTo>
                  <a:close/>
                  <a:moveTo>
                    <a:pt x="499" y="863"/>
                  </a:moveTo>
                  <a:cubicBezTo>
                    <a:pt x="494" y="881"/>
                    <a:pt x="494" y="900"/>
                    <a:pt x="514" y="911"/>
                  </a:cubicBezTo>
                  <a:cubicBezTo>
                    <a:pt x="529" y="919"/>
                    <a:pt x="545" y="931"/>
                    <a:pt x="560" y="916"/>
                  </a:cubicBezTo>
                  <a:cubicBezTo>
                    <a:pt x="585" y="892"/>
                    <a:pt x="572" y="866"/>
                    <a:pt x="560" y="838"/>
                  </a:cubicBezTo>
                  <a:cubicBezTo>
                    <a:pt x="531" y="835"/>
                    <a:pt x="508" y="836"/>
                    <a:pt x="499" y="863"/>
                  </a:cubicBezTo>
                  <a:close/>
                </a:path>
              </a:pathLst>
            </a:custGeom>
            <a:solidFill>
              <a:schemeClr val="accent3"/>
            </a:solidFill>
            <a:ln>
              <a:noFill/>
            </a:ln>
          </p:spPr>
        </p:sp>
        <p:sp>
          <p:nvSpPr>
            <p:cNvPr id="15" name="Freeform 9"/>
            <p:cNvSpPr>
              <a:spLocks noEditPoints="1"/>
            </p:cNvSpPr>
            <p:nvPr/>
          </p:nvSpPr>
          <p:spPr bwMode="auto">
            <a:xfrm>
              <a:off x="415689" y="2717"/>
              <a:ext cx="8729095" cy="6857328"/>
            </a:xfrm>
            <a:custGeom>
              <a:avLst/>
              <a:gdLst/>
              <a:ahLst/>
              <a:cxnLst/>
              <a:rect l="0" t="0" r="r" b="b"/>
              <a:pathLst>
                <a:path w="2749" h="2159">
                  <a:moveTo>
                    <a:pt x="200" y="56"/>
                  </a:moveTo>
                  <a:cubicBezTo>
                    <a:pt x="208" y="50"/>
                    <a:pt x="216" y="44"/>
                    <a:pt x="227" y="34"/>
                  </a:cubicBezTo>
                  <a:cubicBezTo>
                    <a:pt x="223" y="23"/>
                    <a:pt x="221" y="11"/>
                    <a:pt x="215" y="0"/>
                  </a:cubicBezTo>
                  <a:cubicBezTo>
                    <a:pt x="158" y="0"/>
                    <a:pt x="158" y="0"/>
                    <a:pt x="158" y="0"/>
                  </a:cubicBezTo>
                  <a:cubicBezTo>
                    <a:pt x="152" y="11"/>
                    <a:pt x="154" y="27"/>
                    <a:pt x="163" y="39"/>
                  </a:cubicBezTo>
                  <a:cubicBezTo>
                    <a:pt x="173" y="51"/>
                    <a:pt x="185" y="58"/>
                    <a:pt x="200" y="56"/>
                  </a:cubicBezTo>
                  <a:close/>
                  <a:moveTo>
                    <a:pt x="155" y="420"/>
                  </a:moveTo>
                  <a:cubicBezTo>
                    <a:pt x="149" y="428"/>
                    <a:pt x="147" y="441"/>
                    <a:pt x="149" y="450"/>
                  </a:cubicBezTo>
                  <a:cubicBezTo>
                    <a:pt x="153" y="465"/>
                    <a:pt x="174" y="467"/>
                    <a:pt x="206" y="458"/>
                  </a:cubicBezTo>
                  <a:cubicBezTo>
                    <a:pt x="216" y="430"/>
                    <a:pt x="215" y="422"/>
                    <a:pt x="200" y="413"/>
                  </a:cubicBezTo>
                  <a:cubicBezTo>
                    <a:pt x="189" y="405"/>
                    <a:pt x="164" y="408"/>
                    <a:pt x="155" y="420"/>
                  </a:cubicBezTo>
                  <a:close/>
                  <a:moveTo>
                    <a:pt x="89" y="146"/>
                  </a:moveTo>
                  <a:cubicBezTo>
                    <a:pt x="103" y="146"/>
                    <a:pt x="113" y="139"/>
                    <a:pt x="118" y="124"/>
                  </a:cubicBezTo>
                  <a:cubicBezTo>
                    <a:pt x="123" y="104"/>
                    <a:pt x="119" y="97"/>
                    <a:pt x="90" y="78"/>
                  </a:cubicBezTo>
                  <a:cubicBezTo>
                    <a:pt x="64" y="90"/>
                    <a:pt x="59" y="98"/>
                    <a:pt x="62" y="117"/>
                  </a:cubicBezTo>
                  <a:cubicBezTo>
                    <a:pt x="65" y="133"/>
                    <a:pt x="77" y="147"/>
                    <a:pt x="89" y="146"/>
                  </a:cubicBezTo>
                  <a:close/>
                  <a:moveTo>
                    <a:pt x="299" y="337"/>
                  </a:moveTo>
                  <a:cubicBezTo>
                    <a:pt x="302" y="354"/>
                    <a:pt x="304" y="368"/>
                    <a:pt x="321" y="368"/>
                  </a:cubicBezTo>
                  <a:cubicBezTo>
                    <a:pt x="327" y="369"/>
                    <a:pt x="336" y="364"/>
                    <a:pt x="339" y="358"/>
                  </a:cubicBezTo>
                  <a:cubicBezTo>
                    <a:pt x="347" y="342"/>
                    <a:pt x="337" y="332"/>
                    <a:pt x="322" y="322"/>
                  </a:cubicBezTo>
                  <a:cubicBezTo>
                    <a:pt x="314" y="327"/>
                    <a:pt x="306" y="332"/>
                    <a:pt x="299" y="337"/>
                  </a:cubicBezTo>
                  <a:close/>
                  <a:moveTo>
                    <a:pt x="119" y="277"/>
                  </a:moveTo>
                  <a:cubicBezTo>
                    <a:pt x="123" y="291"/>
                    <a:pt x="139" y="296"/>
                    <a:pt x="163" y="293"/>
                  </a:cubicBezTo>
                  <a:cubicBezTo>
                    <a:pt x="175" y="265"/>
                    <a:pt x="177" y="250"/>
                    <a:pt x="162" y="244"/>
                  </a:cubicBezTo>
                  <a:cubicBezTo>
                    <a:pt x="152" y="239"/>
                    <a:pt x="137" y="240"/>
                    <a:pt x="126" y="244"/>
                  </a:cubicBezTo>
                  <a:cubicBezTo>
                    <a:pt x="113" y="250"/>
                    <a:pt x="116" y="265"/>
                    <a:pt x="119" y="277"/>
                  </a:cubicBezTo>
                  <a:close/>
                  <a:moveTo>
                    <a:pt x="212" y="173"/>
                  </a:moveTo>
                  <a:cubicBezTo>
                    <a:pt x="203" y="162"/>
                    <a:pt x="198" y="144"/>
                    <a:pt x="179" y="152"/>
                  </a:cubicBezTo>
                  <a:cubicBezTo>
                    <a:pt x="169" y="156"/>
                    <a:pt x="160" y="164"/>
                    <a:pt x="163" y="178"/>
                  </a:cubicBezTo>
                  <a:cubicBezTo>
                    <a:pt x="168" y="195"/>
                    <a:pt x="180" y="200"/>
                    <a:pt x="198" y="197"/>
                  </a:cubicBezTo>
                  <a:cubicBezTo>
                    <a:pt x="202" y="190"/>
                    <a:pt x="207" y="182"/>
                    <a:pt x="212" y="173"/>
                  </a:cubicBezTo>
                  <a:close/>
                  <a:moveTo>
                    <a:pt x="348" y="281"/>
                  </a:moveTo>
                  <a:cubicBezTo>
                    <a:pt x="359" y="278"/>
                    <a:pt x="364" y="269"/>
                    <a:pt x="359" y="257"/>
                  </a:cubicBezTo>
                  <a:cubicBezTo>
                    <a:pt x="356" y="247"/>
                    <a:pt x="348" y="242"/>
                    <a:pt x="339" y="248"/>
                  </a:cubicBezTo>
                  <a:cubicBezTo>
                    <a:pt x="333" y="252"/>
                    <a:pt x="329" y="260"/>
                    <a:pt x="321" y="271"/>
                  </a:cubicBezTo>
                  <a:cubicBezTo>
                    <a:pt x="334" y="276"/>
                    <a:pt x="342" y="282"/>
                    <a:pt x="348" y="281"/>
                  </a:cubicBezTo>
                  <a:close/>
                  <a:moveTo>
                    <a:pt x="525" y="375"/>
                  </a:moveTo>
                  <a:cubicBezTo>
                    <a:pt x="538" y="380"/>
                    <a:pt x="547" y="374"/>
                    <a:pt x="552" y="363"/>
                  </a:cubicBezTo>
                  <a:cubicBezTo>
                    <a:pt x="559" y="348"/>
                    <a:pt x="548" y="335"/>
                    <a:pt x="523" y="329"/>
                  </a:cubicBezTo>
                  <a:cubicBezTo>
                    <a:pt x="509" y="357"/>
                    <a:pt x="510" y="369"/>
                    <a:pt x="525" y="375"/>
                  </a:cubicBezTo>
                  <a:close/>
                  <a:moveTo>
                    <a:pt x="499" y="273"/>
                  </a:moveTo>
                  <a:cubicBezTo>
                    <a:pt x="513" y="277"/>
                    <a:pt x="523" y="265"/>
                    <a:pt x="526" y="254"/>
                  </a:cubicBezTo>
                  <a:cubicBezTo>
                    <a:pt x="531" y="237"/>
                    <a:pt x="521" y="225"/>
                    <a:pt x="503" y="218"/>
                  </a:cubicBezTo>
                  <a:cubicBezTo>
                    <a:pt x="485" y="226"/>
                    <a:pt x="472" y="237"/>
                    <a:pt x="478" y="256"/>
                  </a:cubicBezTo>
                  <a:cubicBezTo>
                    <a:pt x="481" y="264"/>
                    <a:pt x="491" y="271"/>
                    <a:pt x="499" y="273"/>
                  </a:cubicBezTo>
                  <a:close/>
                  <a:moveTo>
                    <a:pt x="473" y="460"/>
                  </a:moveTo>
                  <a:cubicBezTo>
                    <a:pt x="484" y="455"/>
                    <a:pt x="489" y="440"/>
                    <a:pt x="484" y="426"/>
                  </a:cubicBezTo>
                  <a:cubicBezTo>
                    <a:pt x="479" y="413"/>
                    <a:pt x="466" y="407"/>
                    <a:pt x="451" y="413"/>
                  </a:cubicBezTo>
                  <a:cubicBezTo>
                    <a:pt x="440" y="417"/>
                    <a:pt x="434" y="433"/>
                    <a:pt x="439" y="446"/>
                  </a:cubicBezTo>
                  <a:cubicBezTo>
                    <a:pt x="444" y="457"/>
                    <a:pt x="462" y="464"/>
                    <a:pt x="473" y="460"/>
                  </a:cubicBezTo>
                  <a:close/>
                  <a:moveTo>
                    <a:pt x="350" y="99"/>
                  </a:moveTo>
                  <a:cubicBezTo>
                    <a:pt x="357" y="94"/>
                    <a:pt x="367" y="85"/>
                    <a:pt x="367" y="78"/>
                  </a:cubicBezTo>
                  <a:cubicBezTo>
                    <a:pt x="367" y="59"/>
                    <a:pt x="353" y="52"/>
                    <a:pt x="335" y="53"/>
                  </a:cubicBezTo>
                  <a:cubicBezTo>
                    <a:pt x="322" y="64"/>
                    <a:pt x="314" y="76"/>
                    <a:pt x="324" y="93"/>
                  </a:cubicBezTo>
                  <a:cubicBezTo>
                    <a:pt x="330" y="103"/>
                    <a:pt x="341" y="105"/>
                    <a:pt x="350" y="99"/>
                  </a:cubicBezTo>
                  <a:close/>
                  <a:moveTo>
                    <a:pt x="443" y="98"/>
                  </a:moveTo>
                  <a:cubicBezTo>
                    <a:pt x="461" y="93"/>
                    <a:pt x="467" y="78"/>
                    <a:pt x="465" y="60"/>
                  </a:cubicBezTo>
                  <a:cubicBezTo>
                    <a:pt x="445" y="40"/>
                    <a:pt x="436" y="38"/>
                    <a:pt x="421" y="48"/>
                  </a:cubicBezTo>
                  <a:cubicBezTo>
                    <a:pt x="411" y="55"/>
                    <a:pt x="405" y="64"/>
                    <a:pt x="410" y="76"/>
                  </a:cubicBezTo>
                  <a:cubicBezTo>
                    <a:pt x="415" y="89"/>
                    <a:pt x="431" y="102"/>
                    <a:pt x="443" y="98"/>
                  </a:cubicBezTo>
                  <a:close/>
                  <a:moveTo>
                    <a:pt x="419" y="258"/>
                  </a:moveTo>
                  <a:cubicBezTo>
                    <a:pt x="412" y="271"/>
                    <a:pt x="406" y="281"/>
                    <a:pt x="401" y="291"/>
                  </a:cubicBezTo>
                  <a:cubicBezTo>
                    <a:pt x="430" y="314"/>
                    <a:pt x="435" y="313"/>
                    <a:pt x="447" y="283"/>
                  </a:cubicBezTo>
                  <a:cubicBezTo>
                    <a:pt x="439" y="276"/>
                    <a:pt x="430" y="268"/>
                    <a:pt x="419" y="258"/>
                  </a:cubicBezTo>
                  <a:close/>
                  <a:moveTo>
                    <a:pt x="343" y="430"/>
                  </a:moveTo>
                  <a:cubicBezTo>
                    <a:pt x="340" y="439"/>
                    <a:pt x="338" y="448"/>
                    <a:pt x="335" y="456"/>
                  </a:cubicBezTo>
                  <a:cubicBezTo>
                    <a:pt x="348" y="475"/>
                    <a:pt x="362" y="475"/>
                    <a:pt x="376" y="465"/>
                  </a:cubicBezTo>
                  <a:cubicBezTo>
                    <a:pt x="386" y="458"/>
                    <a:pt x="384" y="448"/>
                    <a:pt x="379" y="438"/>
                  </a:cubicBezTo>
                  <a:cubicBezTo>
                    <a:pt x="371" y="421"/>
                    <a:pt x="358" y="422"/>
                    <a:pt x="343" y="430"/>
                  </a:cubicBezTo>
                  <a:close/>
                  <a:moveTo>
                    <a:pt x="263" y="476"/>
                  </a:moveTo>
                  <a:cubicBezTo>
                    <a:pt x="236" y="486"/>
                    <a:pt x="228" y="494"/>
                    <a:pt x="229" y="511"/>
                  </a:cubicBezTo>
                  <a:cubicBezTo>
                    <a:pt x="230" y="522"/>
                    <a:pt x="236" y="530"/>
                    <a:pt x="247" y="532"/>
                  </a:cubicBezTo>
                  <a:cubicBezTo>
                    <a:pt x="260" y="534"/>
                    <a:pt x="271" y="532"/>
                    <a:pt x="277" y="519"/>
                  </a:cubicBezTo>
                  <a:cubicBezTo>
                    <a:pt x="285" y="502"/>
                    <a:pt x="281" y="487"/>
                    <a:pt x="263" y="476"/>
                  </a:cubicBezTo>
                  <a:close/>
                  <a:moveTo>
                    <a:pt x="260" y="310"/>
                  </a:moveTo>
                  <a:cubicBezTo>
                    <a:pt x="274" y="294"/>
                    <a:pt x="272" y="278"/>
                    <a:pt x="260" y="262"/>
                  </a:cubicBezTo>
                  <a:cubicBezTo>
                    <a:pt x="228" y="265"/>
                    <a:pt x="219" y="271"/>
                    <a:pt x="221" y="287"/>
                  </a:cubicBezTo>
                  <a:cubicBezTo>
                    <a:pt x="223" y="305"/>
                    <a:pt x="234" y="311"/>
                    <a:pt x="260" y="310"/>
                  </a:cubicBezTo>
                  <a:close/>
                  <a:moveTo>
                    <a:pt x="325" y="191"/>
                  </a:moveTo>
                  <a:cubicBezTo>
                    <a:pt x="313" y="182"/>
                    <a:pt x="303" y="168"/>
                    <a:pt x="288" y="181"/>
                  </a:cubicBezTo>
                  <a:cubicBezTo>
                    <a:pt x="283" y="186"/>
                    <a:pt x="280" y="199"/>
                    <a:pt x="283" y="203"/>
                  </a:cubicBezTo>
                  <a:cubicBezTo>
                    <a:pt x="288" y="211"/>
                    <a:pt x="299" y="220"/>
                    <a:pt x="307" y="221"/>
                  </a:cubicBezTo>
                  <a:cubicBezTo>
                    <a:pt x="323" y="221"/>
                    <a:pt x="323" y="206"/>
                    <a:pt x="325" y="191"/>
                  </a:cubicBezTo>
                  <a:close/>
                  <a:moveTo>
                    <a:pt x="65" y="222"/>
                  </a:moveTo>
                  <a:cubicBezTo>
                    <a:pt x="51" y="209"/>
                    <a:pt x="35" y="209"/>
                    <a:pt x="20" y="219"/>
                  </a:cubicBezTo>
                  <a:cubicBezTo>
                    <a:pt x="0" y="232"/>
                    <a:pt x="3" y="250"/>
                    <a:pt x="10" y="277"/>
                  </a:cubicBezTo>
                  <a:cubicBezTo>
                    <a:pt x="16" y="279"/>
                    <a:pt x="28" y="283"/>
                    <a:pt x="35" y="286"/>
                  </a:cubicBezTo>
                  <a:cubicBezTo>
                    <a:pt x="71" y="270"/>
                    <a:pt x="73" y="248"/>
                    <a:pt x="65" y="222"/>
                  </a:cubicBezTo>
                  <a:close/>
                  <a:moveTo>
                    <a:pt x="303" y="635"/>
                  </a:moveTo>
                  <a:cubicBezTo>
                    <a:pt x="293" y="644"/>
                    <a:pt x="291" y="662"/>
                    <a:pt x="300" y="675"/>
                  </a:cubicBezTo>
                  <a:cubicBezTo>
                    <a:pt x="311" y="691"/>
                    <a:pt x="321" y="692"/>
                    <a:pt x="349" y="681"/>
                  </a:cubicBezTo>
                  <a:cubicBezTo>
                    <a:pt x="353" y="671"/>
                    <a:pt x="357" y="661"/>
                    <a:pt x="361" y="649"/>
                  </a:cubicBezTo>
                  <a:cubicBezTo>
                    <a:pt x="336" y="627"/>
                    <a:pt x="318" y="623"/>
                    <a:pt x="303" y="635"/>
                  </a:cubicBezTo>
                  <a:close/>
                  <a:moveTo>
                    <a:pt x="321" y="556"/>
                  </a:moveTo>
                  <a:cubicBezTo>
                    <a:pt x="324" y="570"/>
                    <a:pt x="334" y="576"/>
                    <a:pt x="348" y="575"/>
                  </a:cubicBezTo>
                  <a:cubicBezTo>
                    <a:pt x="364" y="573"/>
                    <a:pt x="375" y="557"/>
                    <a:pt x="376" y="532"/>
                  </a:cubicBezTo>
                  <a:cubicBezTo>
                    <a:pt x="366" y="527"/>
                    <a:pt x="356" y="521"/>
                    <a:pt x="347" y="516"/>
                  </a:cubicBezTo>
                  <a:cubicBezTo>
                    <a:pt x="322" y="528"/>
                    <a:pt x="316" y="538"/>
                    <a:pt x="321" y="556"/>
                  </a:cubicBezTo>
                  <a:close/>
                  <a:moveTo>
                    <a:pt x="251" y="145"/>
                  </a:moveTo>
                  <a:cubicBezTo>
                    <a:pt x="269" y="134"/>
                    <a:pt x="282" y="124"/>
                    <a:pt x="275" y="104"/>
                  </a:cubicBezTo>
                  <a:cubicBezTo>
                    <a:pt x="271" y="92"/>
                    <a:pt x="262" y="81"/>
                    <a:pt x="246" y="83"/>
                  </a:cubicBezTo>
                  <a:cubicBezTo>
                    <a:pt x="234" y="85"/>
                    <a:pt x="220" y="85"/>
                    <a:pt x="217" y="100"/>
                  </a:cubicBezTo>
                  <a:cubicBezTo>
                    <a:pt x="214" y="125"/>
                    <a:pt x="232" y="134"/>
                    <a:pt x="251" y="145"/>
                  </a:cubicBezTo>
                  <a:close/>
                  <a:moveTo>
                    <a:pt x="67" y="361"/>
                  </a:moveTo>
                  <a:cubicBezTo>
                    <a:pt x="62" y="348"/>
                    <a:pt x="47" y="343"/>
                    <a:pt x="31" y="349"/>
                  </a:cubicBezTo>
                  <a:cubicBezTo>
                    <a:pt x="13" y="357"/>
                    <a:pt x="6" y="370"/>
                    <a:pt x="13" y="385"/>
                  </a:cubicBezTo>
                  <a:cubicBezTo>
                    <a:pt x="20" y="399"/>
                    <a:pt x="38" y="408"/>
                    <a:pt x="51" y="403"/>
                  </a:cubicBezTo>
                  <a:cubicBezTo>
                    <a:pt x="66" y="397"/>
                    <a:pt x="74" y="377"/>
                    <a:pt x="67" y="361"/>
                  </a:cubicBezTo>
                  <a:close/>
                  <a:moveTo>
                    <a:pt x="63" y="468"/>
                  </a:moveTo>
                  <a:cubicBezTo>
                    <a:pt x="40" y="507"/>
                    <a:pt x="46" y="519"/>
                    <a:pt x="91" y="530"/>
                  </a:cubicBezTo>
                  <a:cubicBezTo>
                    <a:pt x="115" y="513"/>
                    <a:pt x="119" y="507"/>
                    <a:pt x="113" y="489"/>
                  </a:cubicBezTo>
                  <a:cubicBezTo>
                    <a:pt x="106" y="468"/>
                    <a:pt x="98" y="465"/>
                    <a:pt x="63" y="468"/>
                  </a:cubicBezTo>
                  <a:close/>
                  <a:moveTo>
                    <a:pt x="159" y="363"/>
                  </a:moveTo>
                  <a:cubicBezTo>
                    <a:pt x="165" y="349"/>
                    <a:pt x="158" y="338"/>
                    <a:pt x="148" y="328"/>
                  </a:cubicBezTo>
                  <a:cubicBezTo>
                    <a:pt x="133" y="323"/>
                    <a:pt x="123" y="331"/>
                    <a:pt x="116" y="343"/>
                  </a:cubicBezTo>
                  <a:cubicBezTo>
                    <a:pt x="108" y="355"/>
                    <a:pt x="113" y="366"/>
                    <a:pt x="122" y="377"/>
                  </a:cubicBezTo>
                  <a:cubicBezTo>
                    <a:pt x="139" y="381"/>
                    <a:pt x="153" y="378"/>
                    <a:pt x="159" y="363"/>
                  </a:cubicBezTo>
                  <a:close/>
                  <a:moveTo>
                    <a:pt x="178" y="583"/>
                  </a:moveTo>
                  <a:cubicBezTo>
                    <a:pt x="156" y="588"/>
                    <a:pt x="151" y="606"/>
                    <a:pt x="148" y="628"/>
                  </a:cubicBezTo>
                  <a:cubicBezTo>
                    <a:pt x="160" y="635"/>
                    <a:pt x="171" y="642"/>
                    <a:pt x="183" y="650"/>
                  </a:cubicBezTo>
                  <a:cubicBezTo>
                    <a:pt x="211" y="629"/>
                    <a:pt x="218" y="620"/>
                    <a:pt x="214" y="606"/>
                  </a:cubicBezTo>
                  <a:cubicBezTo>
                    <a:pt x="210" y="593"/>
                    <a:pt x="191" y="580"/>
                    <a:pt x="178" y="583"/>
                  </a:cubicBezTo>
                  <a:close/>
                  <a:moveTo>
                    <a:pt x="244" y="357"/>
                  </a:moveTo>
                  <a:cubicBezTo>
                    <a:pt x="231" y="362"/>
                    <a:pt x="222" y="380"/>
                    <a:pt x="226" y="392"/>
                  </a:cubicBezTo>
                  <a:cubicBezTo>
                    <a:pt x="231" y="406"/>
                    <a:pt x="253" y="414"/>
                    <a:pt x="268" y="409"/>
                  </a:cubicBezTo>
                  <a:cubicBezTo>
                    <a:pt x="282" y="404"/>
                    <a:pt x="284" y="394"/>
                    <a:pt x="277" y="376"/>
                  </a:cubicBezTo>
                  <a:cubicBezTo>
                    <a:pt x="270" y="358"/>
                    <a:pt x="259" y="352"/>
                    <a:pt x="244" y="357"/>
                  </a:cubicBezTo>
                  <a:close/>
                  <a:moveTo>
                    <a:pt x="2238" y="410"/>
                  </a:moveTo>
                  <a:cubicBezTo>
                    <a:pt x="2243" y="430"/>
                    <a:pt x="2266" y="437"/>
                    <a:pt x="2300" y="434"/>
                  </a:cubicBezTo>
                  <a:cubicBezTo>
                    <a:pt x="2318" y="393"/>
                    <a:pt x="2320" y="371"/>
                    <a:pt x="2299" y="363"/>
                  </a:cubicBezTo>
                  <a:cubicBezTo>
                    <a:pt x="2284" y="357"/>
                    <a:pt x="2262" y="357"/>
                    <a:pt x="2247" y="364"/>
                  </a:cubicBezTo>
                  <a:cubicBezTo>
                    <a:pt x="2228" y="372"/>
                    <a:pt x="2233" y="394"/>
                    <a:pt x="2238" y="410"/>
                  </a:cubicBezTo>
                  <a:close/>
                  <a:moveTo>
                    <a:pt x="2371" y="261"/>
                  </a:moveTo>
                  <a:cubicBezTo>
                    <a:pt x="2357" y="245"/>
                    <a:pt x="2350" y="220"/>
                    <a:pt x="2323" y="231"/>
                  </a:cubicBezTo>
                  <a:cubicBezTo>
                    <a:pt x="2309" y="237"/>
                    <a:pt x="2296" y="249"/>
                    <a:pt x="2301" y="268"/>
                  </a:cubicBezTo>
                  <a:cubicBezTo>
                    <a:pt x="2307" y="293"/>
                    <a:pt x="2324" y="299"/>
                    <a:pt x="2350" y="296"/>
                  </a:cubicBezTo>
                  <a:cubicBezTo>
                    <a:pt x="2356" y="286"/>
                    <a:pt x="2363" y="274"/>
                    <a:pt x="2371" y="261"/>
                  </a:cubicBezTo>
                  <a:close/>
                  <a:moveTo>
                    <a:pt x="2288" y="616"/>
                  </a:moveTo>
                  <a:cubicBezTo>
                    <a:pt x="2280" y="627"/>
                    <a:pt x="2277" y="646"/>
                    <a:pt x="2280" y="658"/>
                  </a:cubicBezTo>
                  <a:cubicBezTo>
                    <a:pt x="2286" y="680"/>
                    <a:pt x="2317" y="683"/>
                    <a:pt x="2363" y="670"/>
                  </a:cubicBezTo>
                  <a:cubicBezTo>
                    <a:pt x="2376" y="630"/>
                    <a:pt x="2374" y="618"/>
                    <a:pt x="2354" y="605"/>
                  </a:cubicBezTo>
                  <a:cubicBezTo>
                    <a:pt x="2338" y="595"/>
                    <a:pt x="2301" y="598"/>
                    <a:pt x="2288" y="616"/>
                  </a:cubicBezTo>
                  <a:close/>
                  <a:moveTo>
                    <a:pt x="2354" y="94"/>
                  </a:moveTo>
                  <a:cubicBezTo>
                    <a:pt x="2365" y="84"/>
                    <a:pt x="2376" y="75"/>
                    <a:pt x="2391" y="62"/>
                  </a:cubicBezTo>
                  <a:cubicBezTo>
                    <a:pt x="2386" y="46"/>
                    <a:pt x="2384" y="27"/>
                    <a:pt x="2374" y="12"/>
                  </a:cubicBezTo>
                  <a:cubicBezTo>
                    <a:pt x="2372" y="7"/>
                    <a:pt x="2368" y="3"/>
                    <a:pt x="2364" y="0"/>
                  </a:cubicBezTo>
                  <a:cubicBezTo>
                    <a:pt x="2302" y="0"/>
                    <a:pt x="2302" y="0"/>
                    <a:pt x="2302" y="0"/>
                  </a:cubicBezTo>
                  <a:cubicBezTo>
                    <a:pt x="2284" y="15"/>
                    <a:pt x="2283" y="46"/>
                    <a:pt x="2301" y="68"/>
                  </a:cubicBezTo>
                  <a:cubicBezTo>
                    <a:pt x="2314" y="86"/>
                    <a:pt x="2331" y="96"/>
                    <a:pt x="2354" y="94"/>
                  </a:cubicBezTo>
                  <a:close/>
                  <a:moveTo>
                    <a:pt x="1240" y="1828"/>
                  </a:moveTo>
                  <a:cubicBezTo>
                    <a:pt x="1253" y="1825"/>
                    <a:pt x="1263" y="1808"/>
                    <a:pt x="1260" y="1796"/>
                  </a:cubicBezTo>
                  <a:cubicBezTo>
                    <a:pt x="1256" y="1780"/>
                    <a:pt x="1238" y="1773"/>
                    <a:pt x="1220" y="1779"/>
                  </a:cubicBezTo>
                  <a:cubicBezTo>
                    <a:pt x="1205" y="1784"/>
                    <a:pt x="1200" y="1794"/>
                    <a:pt x="1205" y="1808"/>
                  </a:cubicBezTo>
                  <a:cubicBezTo>
                    <a:pt x="1210" y="1823"/>
                    <a:pt x="1227" y="1832"/>
                    <a:pt x="1240" y="1828"/>
                  </a:cubicBezTo>
                  <a:close/>
                  <a:moveTo>
                    <a:pt x="1218" y="2032"/>
                  </a:moveTo>
                  <a:cubicBezTo>
                    <a:pt x="1234" y="2057"/>
                    <a:pt x="1238" y="2057"/>
                    <a:pt x="1259" y="2036"/>
                  </a:cubicBezTo>
                  <a:cubicBezTo>
                    <a:pt x="1257" y="2029"/>
                    <a:pt x="1255" y="2021"/>
                    <a:pt x="1253" y="2014"/>
                  </a:cubicBezTo>
                  <a:cubicBezTo>
                    <a:pt x="1236" y="2011"/>
                    <a:pt x="1224" y="2013"/>
                    <a:pt x="1218" y="2032"/>
                  </a:cubicBezTo>
                  <a:close/>
                  <a:moveTo>
                    <a:pt x="2193" y="223"/>
                  </a:moveTo>
                  <a:cubicBezTo>
                    <a:pt x="2214" y="222"/>
                    <a:pt x="2229" y="213"/>
                    <a:pt x="2235" y="191"/>
                  </a:cubicBezTo>
                  <a:cubicBezTo>
                    <a:pt x="2243" y="162"/>
                    <a:pt x="2238" y="151"/>
                    <a:pt x="2195" y="125"/>
                  </a:cubicBezTo>
                  <a:cubicBezTo>
                    <a:pt x="2158" y="142"/>
                    <a:pt x="2150" y="153"/>
                    <a:pt x="2155" y="181"/>
                  </a:cubicBezTo>
                  <a:cubicBezTo>
                    <a:pt x="2160" y="204"/>
                    <a:pt x="2176" y="223"/>
                    <a:pt x="2193" y="223"/>
                  </a:cubicBezTo>
                  <a:close/>
                  <a:moveTo>
                    <a:pt x="2702" y="154"/>
                  </a:moveTo>
                  <a:cubicBezTo>
                    <a:pt x="2728" y="146"/>
                    <a:pt x="2737" y="125"/>
                    <a:pt x="2734" y="99"/>
                  </a:cubicBezTo>
                  <a:cubicBezTo>
                    <a:pt x="2705" y="71"/>
                    <a:pt x="2691" y="67"/>
                    <a:pt x="2670" y="82"/>
                  </a:cubicBezTo>
                  <a:cubicBezTo>
                    <a:pt x="2656" y="92"/>
                    <a:pt x="2648" y="104"/>
                    <a:pt x="2655" y="122"/>
                  </a:cubicBezTo>
                  <a:cubicBezTo>
                    <a:pt x="2661" y="141"/>
                    <a:pt x="2685" y="159"/>
                    <a:pt x="2702" y="154"/>
                  </a:cubicBezTo>
                  <a:close/>
                  <a:moveTo>
                    <a:pt x="2642" y="430"/>
                  </a:moveTo>
                  <a:cubicBezTo>
                    <a:pt x="2684" y="464"/>
                    <a:pt x="2690" y="463"/>
                    <a:pt x="2708" y="419"/>
                  </a:cubicBezTo>
                  <a:cubicBezTo>
                    <a:pt x="2696" y="409"/>
                    <a:pt x="2684" y="398"/>
                    <a:pt x="2668" y="383"/>
                  </a:cubicBezTo>
                  <a:cubicBezTo>
                    <a:pt x="2658" y="402"/>
                    <a:pt x="2650" y="417"/>
                    <a:pt x="2642" y="430"/>
                  </a:cubicBezTo>
                  <a:close/>
                  <a:moveTo>
                    <a:pt x="2568" y="155"/>
                  </a:moveTo>
                  <a:cubicBezTo>
                    <a:pt x="2579" y="148"/>
                    <a:pt x="2593" y="135"/>
                    <a:pt x="2593" y="124"/>
                  </a:cubicBezTo>
                  <a:cubicBezTo>
                    <a:pt x="2593" y="97"/>
                    <a:pt x="2573" y="88"/>
                    <a:pt x="2547" y="88"/>
                  </a:cubicBezTo>
                  <a:cubicBezTo>
                    <a:pt x="2528" y="104"/>
                    <a:pt x="2518" y="123"/>
                    <a:pt x="2531" y="146"/>
                  </a:cubicBezTo>
                  <a:cubicBezTo>
                    <a:pt x="2540" y="161"/>
                    <a:pt x="2555" y="164"/>
                    <a:pt x="2568" y="155"/>
                  </a:cubicBezTo>
                  <a:close/>
                  <a:moveTo>
                    <a:pt x="2566" y="416"/>
                  </a:moveTo>
                  <a:cubicBezTo>
                    <a:pt x="2582" y="412"/>
                    <a:pt x="2589" y="399"/>
                    <a:pt x="2582" y="382"/>
                  </a:cubicBezTo>
                  <a:cubicBezTo>
                    <a:pt x="2577" y="368"/>
                    <a:pt x="2566" y="361"/>
                    <a:pt x="2553" y="369"/>
                  </a:cubicBezTo>
                  <a:cubicBezTo>
                    <a:pt x="2544" y="374"/>
                    <a:pt x="2539" y="386"/>
                    <a:pt x="2527" y="402"/>
                  </a:cubicBezTo>
                  <a:cubicBezTo>
                    <a:pt x="2546" y="409"/>
                    <a:pt x="2557" y="418"/>
                    <a:pt x="2566" y="416"/>
                  </a:cubicBezTo>
                  <a:close/>
                  <a:moveTo>
                    <a:pt x="2495" y="497"/>
                  </a:moveTo>
                  <a:cubicBezTo>
                    <a:pt x="2499" y="521"/>
                    <a:pt x="2502" y="542"/>
                    <a:pt x="2527" y="542"/>
                  </a:cubicBezTo>
                  <a:cubicBezTo>
                    <a:pt x="2535" y="542"/>
                    <a:pt x="2548" y="535"/>
                    <a:pt x="2552" y="527"/>
                  </a:cubicBezTo>
                  <a:cubicBezTo>
                    <a:pt x="2565" y="504"/>
                    <a:pt x="2550" y="490"/>
                    <a:pt x="2529" y="474"/>
                  </a:cubicBezTo>
                  <a:cubicBezTo>
                    <a:pt x="2517" y="482"/>
                    <a:pt x="2505" y="490"/>
                    <a:pt x="2495" y="497"/>
                  </a:cubicBezTo>
                  <a:close/>
                  <a:moveTo>
                    <a:pt x="713" y="344"/>
                  </a:moveTo>
                  <a:cubicBezTo>
                    <a:pt x="698" y="341"/>
                    <a:pt x="691" y="347"/>
                    <a:pt x="677" y="377"/>
                  </a:cubicBezTo>
                  <a:cubicBezTo>
                    <a:pt x="691" y="406"/>
                    <a:pt x="700" y="411"/>
                    <a:pt x="722" y="406"/>
                  </a:cubicBezTo>
                  <a:cubicBezTo>
                    <a:pt x="736" y="403"/>
                    <a:pt x="743" y="394"/>
                    <a:pt x="743" y="380"/>
                  </a:cubicBezTo>
                  <a:cubicBezTo>
                    <a:pt x="743" y="365"/>
                    <a:pt x="728" y="348"/>
                    <a:pt x="713" y="344"/>
                  </a:cubicBezTo>
                  <a:close/>
                  <a:moveTo>
                    <a:pt x="539" y="131"/>
                  </a:moveTo>
                  <a:cubicBezTo>
                    <a:pt x="551" y="127"/>
                    <a:pt x="558" y="110"/>
                    <a:pt x="553" y="98"/>
                  </a:cubicBezTo>
                  <a:cubicBezTo>
                    <a:pt x="549" y="87"/>
                    <a:pt x="534" y="80"/>
                    <a:pt x="523" y="84"/>
                  </a:cubicBezTo>
                  <a:cubicBezTo>
                    <a:pt x="511" y="87"/>
                    <a:pt x="502" y="101"/>
                    <a:pt x="505" y="111"/>
                  </a:cubicBezTo>
                  <a:cubicBezTo>
                    <a:pt x="508" y="125"/>
                    <a:pt x="525" y="135"/>
                    <a:pt x="539" y="131"/>
                  </a:cubicBezTo>
                  <a:close/>
                  <a:moveTo>
                    <a:pt x="710" y="170"/>
                  </a:moveTo>
                  <a:cubicBezTo>
                    <a:pt x="728" y="164"/>
                    <a:pt x="735" y="142"/>
                    <a:pt x="728" y="120"/>
                  </a:cubicBezTo>
                  <a:cubicBezTo>
                    <a:pt x="722" y="104"/>
                    <a:pt x="698" y="93"/>
                    <a:pt x="681" y="99"/>
                  </a:cubicBezTo>
                  <a:cubicBezTo>
                    <a:pt x="666" y="105"/>
                    <a:pt x="655" y="136"/>
                    <a:pt x="662" y="153"/>
                  </a:cubicBezTo>
                  <a:cubicBezTo>
                    <a:pt x="668" y="169"/>
                    <a:pt x="692" y="177"/>
                    <a:pt x="710" y="170"/>
                  </a:cubicBezTo>
                  <a:close/>
                  <a:moveTo>
                    <a:pt x="588" y="279"/>
                  </a:moveTo>
                  <a:cubicBezTo>
                    <a:pt x="605" y="308"/>
                    <a:pt x="610" y="308"/>
                    <a:pt x="634" y="284"/>
                  </a:cubicBezTo>
                  <a:cubicBezTo>
                    <a:pt x="632" y="276"/>
                    <a:pt x="629" y="267"/>
                    <a:pt x="627" y="259"/>
                  </a:cubicBezTo>
                  <a:cubicBezTo>
                    <a:pt x="608" y="256"/>
                    <a:pt x="594" y="258"/>
                    <a:pt x="588" y="279"/>
                  </a:cubicBezTo>
                  <a:close/>
                  <a:moveTo>
                    <a:pt x="613" y="50"/>
                  </a:moveTo>
                  <a:cubicBezTo>
                    <a:pt x="626" y="46"/>
                    <a:pt x="638" y="27"/>
                    <a:pt x="635" y="14"/>
                  </a:cubicBezTo>
                  <a:cubicBezTo>
                    <a:pt x="634" y="8"/>
                    <a:pt x="631" y="4"/>
                    <a:pt x="627" y="0"/>
                  </a:cubicBezTo>
                  <a:cubicBezTo>
                    <a:pt x="578" y="0"/>
                    <a:pt x="578" y="0"/>
                    <a:pt x="578" y="0"/>
                  </a:cubicBezTo>
                  <a:cubicBezTo>
                    <a:pt x="570" y="6"/>
                    <a:pt x="569" y="16"/>
                    <a:pt x="573" y="28"/>
                  </a:cubicBezTo>
                  <a:cubicBezTo>
                    <a:pt x="579" y="43"/>
                    <a:pt x="597" y="54"/>
                    <a:pt x="613" y="50"/>
                  </a:cubicBezTo>
                  <a:close/>
                  <a:moveTo>
                    <a:pt x="560" y="461"/>
                  </a:moveTo>
                  <a:cubicBezTo>
                    <a:pt x="572" y="470"/>
                    <a:pt x="583" y="480"/>
                    <a:pt x="593" y="466"/>
                  </a:cubicBezTo>
                  <a:cubicBezTo>
                    <a:pt x="598" y="458"/>
                    <a:pt x="601" y="445"/>
                    <a:pt x="598" y="436"/>
                  </a:cubicBezTo>
                  <a:cubicBezTo>
                    <a:pt x="594" y="420"/>
                    <a:pt x="579" y="422"/>
                    <a:pt x="561" y="426"/>
                  </a:cubicBezTo>
                  <a:cubicBezTo>
                    <a:pt x="560" y="439"/>
                    <a:pt x="560" y="451"/>
                    <a:pt x="560" y="461"/>
                  </a:cubicBezTo>
                  <a:close/>
                  <a:moveTo>
                    <a:pt x="605" y="224"/>
                  </a:moveTo>
                  <a:cubicBezTo>
                    <a:pt x="618" y="218"/>
                    <a:pt x="625" y="199"/>
                    <a:pt x="618" y="184"/>
                  </a:cubicBezTo>
                  <a:cubicBezTo>
                    <a:pt x="612" y="168"/>
                    <a:pt x="594" y="160"/>
                    <a:pt x="578" y="167"/>
                  </a:cubicBezTo>
                  <a:cubicBezTo>
                    <a:pt x="562" y="173"/>
                    <a:pt x="553" y="192"/>
                    <a:pt x="560" y="208"/>
                  </a:cubicBezTo>
                  <a:cubicBezTo>
                    <a:pt x="567" y="223"/>
                    <a:pt x="590" y="231"/>
                    <a:pt x="605" y="224"/>
                  </a:cubicBezTo>
                  <a:close/>
                  <a:moveTo>
                    <a:pt x="701" y="276"/>
                  </a:moveTo>
                  <a:cubicBezTo>
                    <a:pt x="709" y="288"/>
                    <a:pt x="724" y="291"/>
                    <a:pt x="736" y="284"/>
                  </a:cubicBezTo>
                  <a:cubicBezTo>
                    <a:pt x="748" y="278"/>
                    <a:pt x="757" y="268"/>
                    <a:pt x="755" y="253"/>
                  </a:cubicBezTo>
                  <a:cubicBezTo>
                    <a:pt x="753" y="238"/>
                    <a:pt x="744" y="233"/>
                    <a:pt x="711" y="231"/>
                  </a:cubicBezTo>
                  <a:cubicBezTo>
                    <a:pt x="698" y="245"/>
                    <a:pt x="689" y="259"/>
                    <a:pt x="701" y="276"/>
                  </a:cubicBezTo>
                  <a:close/>
                  <a:moveTo>
                    <a:pt x="971" y="1766"/>
                  </a:moveTo>
                  <a:cubicBezTo>
                    <a:pt x="988" y="1773"/>
                    <a:pt x="997" y="1768"/>
                    <a:pt x="1011" y="1746"/>
                  </a:cubicBezTo>
                  <a:cubicBezTo>
                    <a:pt x="1006" y="1737"/>
                    <a:pt x="1002" y="1727"/>
                    <a:pt x="997" y="1719"/>
                  </a:cubicBezTo>
                  <a:cubicBezTo>
                    <a:pt x="973" y="1714"/>
                    <a:pt x="964" y="1718"/>
                    <a:pt x="958" y="1734"/>
                  </a:cubicBezTo>
                  <a:cubicBezTo>
                    <a:pt x="954" y="1748"/>
                    <a:pt x="959" y="1761"/>
                    <a:pt x="971" y="1766"/>
                  </a:cubicBezTo>
                  <a:close/>
                  <a:moveTo>
                    <a:pt x="1090" y="1871"/>
                  </a:moveTo>
                  <a:cubicBezTo>
                    <a:pt x="1106" y="1866"/>
                    <a:pt x="1111" y="1853"/>
                    <a:pt x="1109" y="1837"/>
                  </a:cubicBezTo>
                  <a:cubicBezTo>
                    <a:pt x="1092" y="1820"/>
                    <a:pt x="1083" y="1818"/>
                    <a:pt x="1070" y="1827"/>
                  </a:cubicBezTo>
                  <a:cubicBezTo>
                    <a:pt x="1061" y="1833"/>
                    <a:pt x="1057" y="1840"/>
                    <a:pt x="1061" y="1852"/>
                  </a:cubicBezTo>
                  <a:cubicBezTo>
                    <a:pt x="1065" y="1863"/>
                    <a:pt x="1079" y="1875"/>
                    <a:pt x="1090" y="1871"/>
                  </a:cubicBezTo>
                  <a:close/>
                  <a:moveTo>
                    <a:pt x="803" y="2030"/>
                  </a:moveTo>
                  <a:cubicBezTo>
                    <a:pt x="806" y="2042"/>
                    <a:pt x="820" y="2046"/>
                    <a:pt x="842" y="2044"/>
                  </a:cubicBezTo>
                  <a:cubicBezTo>
                    <a:pt x="853" y="2019"/>
                    <a:pt x="853" y="2006"/>
                    <a:pt x="841" y="2000"/>
                  </a:cubicBezTo>
                  <a:cubicBezTo>
                    <a:pt x="832" y="1996"/>
                    <a:pt x="818" y="1997"/>
                    <a:pt x="809" y="2001"/>
                  </a:cubicBezTo>
                  <a:cubicBezTo>
                    <a:pt x="797" y="2006"/>
                    <a:pt x="800" y="2019"/>
                    <a:pt x="803" y="2030"/>
                  </a:cubicBezTo>
                  <a:close/>
                  <a:moveTo>
                    <a:pt x="875" y="1834"/>
                  </a:moveTo>
                  <a:cubicBezTo>
                    <a:pt x="882" y="1828"/>
                    <a:pt x="888" y="1823"/>
                    <a:pt x="898" y="1815"/>
                  </a:cubicBezTo>
                  <a:cubicBezTo>
                    <a:pt x="895" y="1805"/>
                    <a:pt x="893" y="1793"/>
                    <a:pt x="887" y="1783"/>
                  </a:cubicBezTo>
                  <a:cubicBezTo>
                    <a:pt x="878" y="1769"/>
                    <a:pt x="856" y="1766"/>
                    <a:pt x="843" y="1776"/>
                  </a:cubicBezTo>
                  <a:cubicBezTo>
                    <a:pt x="832" y="1785"/>
                    <a:pt x="831" y="1804"/>
                    <a:pt x="842" y="1818"/>
                  </a:cubicBezTo>
                  <a:cubicBezTo>
                    <a:pt x="850" y="1829"/>
                    <a:pt x="861" y="1836"/>
                    <a:pt x="875" y="1834"/>
                  </a:cubicBezTo>
                  <a:close/>
                  <a:moveTo>
                    <a:pt x="1105" y="1775"/>
                  </a:moveTo>
                  <a:cubicBezTo>
                    <a:pt x="1131" y="1766"/>
                    <a:pt x="1141" y="1756"/>
                    <a:pt x="1140" y="1740"/>
                  </a:cubicBezTo>
                  <a:cubicBezTo>
                    <a:pt x="1140" y="1727"/>
                    <a:pt x="1130" y="1717"/>
                    <a:pt x="1116" y="1715"/>
                  </a:cubicBezTo>
                  <a:cubicBezTo>
                    <a:pt x="1102" y="1713"/>
                    <a:pt x="1091" y="1717"/>
                    <a:pt x="1084" y="1731"/>
                  </a:cubicBezTo>
                  <a:cubicBezTo>
                    <a:pt x="1077" y="1746"/>
                    <a:pt x="1081" y="1755"/>
                    <a:pt x="1105" y="1775"/>
                  </a:cubicBezTo>
                  <a:close/>
                  <a:moveTo>
                    <a:pt x="2163" y="532"/>
                  </a:moveTo>
                  <a:cubicBezTo>
                    <a:pt x="2155" y="512"/>
                    <a:pt x="2134" y="505"/>
                    <a:pt x="2111" y="514"/>
                  </a:cubicBezTo>
                  <a:cubicBezTo>
                    <a:pt x="2084" y="525"/>
                    <a:pt x="2074" y="544"/>
                    <a:pt x="2084" y="565"/>
                  </a:cubicBezTo>
                  <a:cubicBezTo>
                    <a:pt x="2094" y="586"/>
                    <a:pt x="2120" y="599"/>
                    <a:pt x="2139" y="591"/>
                  </a:cubicBezTo>
                  <a:cubicBezTo>
                    <a:pt x="2160" y="583"/>
                    <a:pt x="2172" y="554"/>
                    <a:pt x="2163" y="532"/>
                  </a:cubicBezTo>
                  <a:close/>
                  <a:moveTo>
                    <a:pt x="2159" y="332"/>
                  </a:moveTo>
                  <a:cubicBezTo>
                    <a:pt x="2139" y="312"/>
                    <a:pt x="2117" y="313"/>
                    <a:pt x="2095" y="327"/>
                  </a:cubicBezTo>
                  <a:cubicBezTo>
                    <a:pt x="2067" y="345"/>
                    <a:pt x="2070" y="371"/>
                    <a:pt x="2080" y="410"/>
                  </a:cubicBezTo>
                  <a:cubicBezTo>
                    <a:pt x="2090" y="414"/>
                    <a:pt x="2106" y="419"/>
                    <a:pt x="2116" y="423"/>
                  </a:cubicBezTo>
                  <a:cubicBezTo>
                    <a:pt x="2168" y="400"/>
                    <a:pt x="2171" y="369"/>
                    <a:pt x="2159" y="332"/>
                  </a:cubicBezTo>
                  <a:close/>
                  <a:moveTo>
                    <a:pt x="2157" y="685"/>
                  </a:moveTo>
                  <a:cubicBezTo>
                    <a:pt x="2124" y="740"/>
                    <a:pt x="2132" y="759"/>
                    <a:pt x="2196" y="774"/>
                  </a:cubicBezTo>
                  <a:cubicBezTo>
                    <a:pt x="2231" y="750"/>
                    <a:pt x="2237" y="740"/>
                    <a:pt x="2228" y="715"/>
                  </a:cubicBezTo>
                  <a:cubicBezTo>
                    <a:pt x="2218" y="685"/>
                    <a:pt x="2206" y="680"/>
                    <a:pt x="2157" y="685"/>
                  </a:cubicBezTo>
                  <a:close/>
                  <a:moveTo>
                    <a:pt x="1330" y="2089"/>
                  </a:moveTo>
                  <a:cubicBezTo>
                    <a:pt x="1316" y="2086"/>
                    <a:pt x="1310" y="2092"/>
                    <a:pt x="1298" y="2119"/>
                  </a:cubicBezTo>
                  <a:cubicBezTo>
                    <a:pt x="1310" y="2144"/>
                    <a:pt x="1318" y="2149"/>
                    <a:pt x="1338" y="2144"/>
                  </a:cubicBezTo>
                  <a:cubicBezTo>
                    <a:pt x="1350" y="2141"/>
                    <a:pt x="1356" y="2133"/>
                    <a:pt x="1356" y="2121"/>
                  </a:cubicBezTo>
                  <a:cubicBezTo>
                    <a:pt x="1356" y="2108"/>
                    <a:pt x="1343" y="2092"/>
                    <a:pt x="1330" y="2089"/>
                  </a:cubicBezTo>
                  <a:close/>
                  <a:moveTo>
                    <a:pt x="1328" y="1989"/>
                  </a:moveTo>
                  <a:cubicBezTo>
                    <a:pt x="1316" y="2001"/>
                    <a:pt x="1308" y="2014"/>
                    <a:pt x="1319" y="2029"/>
                  </a:cubicBezTo>
                  <a:cubicBezTo>
                    <a:pt x="1326" y="2039"/>
                    <a:pt x="1339" y="2042"/>
                    <a:pt x="1350" y="2036"/>
                  </a:cubicBezTo>
                  <a:cubicBezTo>
                    <a:pt x="1360" y="2030"/>
                    <a:pt x="1369" y="2022"/>
                    <a:pt x="1367" y="2008"/>
                  </a:cubicBezTo>
                  <a:cubicBezTo>
                    <a:pt x="1365" y="1995"/>
                    <a:pt x="1357" y="1991"/>
                    <a:pt x="1328" y="1989"/>
                  </a:cubicBezTo>
                  <a:close/>
                  <a:moveTo>
                    <a:pt x="1163" y="2010"/>
                  </a:moveTo>
                  <a:cubicBezTo>
                    <a:pt x="1168" y="1994"/>
                    <a:pt x="1159" y="1984"/>
                    <a:pt x="1143" y="1978"/>
                  </a:cubicBezTo>
                  <a:cubicBezTo>
                    <a:pt x="1127" y="1985"/>
                    <a:pt x="1116" y="1994"/>
                    <a:pt x="1121" y="2011"/>
                  </a:cubicBezTo>
                  <a:cubicBezTo>
                    <a:pt x="1123" y="2018"/>
                    <a:pt x="1133" y="2024"/>
                    <a:pt x="1140" y="2026"/>
                  </a:cubicBezTo>
                  <a:cubicBezTo>
                    <a:pt x="1152" y="2030"/>
                    <a:pt x="1161" y="2020"/>
                    <a:pt x="1163" y="2010"/>
                  </a:cubicBezTo>
                  <a:close/>
                  <a:moveTo>
                    <a:pt x="2295" y="534"/>
                  </a:moveTo>
                  <a:cubicBezTo>
                    <a:pt x="2303" y="514"/>
                    <a:pt x="2293" y="498"/>
                    <a:pt x="2279" y="484"/>
                  </a:cubicBezTo>
                  <a:cubicBezTo>
                    <a:pt x="2257" y="477"/>
                    <a:pt x="2243" y="487"/>
                    <a:pt x="2232" y="505"/>
                  </a:cubicBezTo>
                  <a:cubicBezTo>
                    <a:pt x="2221" y="523"/>
                    <a:pt x="2228" y="538"/>
                    <a:pt x="2241" y="554"/>
                  </a:cubicBezTo>
                  <a:cubicBezTo>
                    <a:pt x="2265" y="560"/>
                    <a:pt x="2285" y="555"/>
                    <a:pt x="2295" y="534"/>
                  </a:cubicBezTo>
                  <a:close/>
                  <a:moveTo>
                    <a:pt x="1327" y="1935"/>
                  </a:moveTo>
                  <a:cubicBezTo>
                    <a:pt x="1343" y="1930"/>
                    <a:pt x="1349" y="1910"/>
                    <a:pt x="1343" y="1891"/>
                  </a:cubicBezTo>
                  <a:cubicBezTo>
                    <a:pt x="1337" y="1876"/>
                    <a:pt x="1316" y="1866"/>
                    <a:pt x="1301" y="1872"/>
                  </a:cubicBezTo>
                  <a:cubicBezTo>
                    <a:pt x="1288" y="1877"/>
                    <a:pt x="1278" y="1904"/>
                    <a:pt x="1285" y="1920"/>
                  </a:cubicBezTo>
                  <a:cubicBezTo>
                    <a:pt x="1290" y="1934"/>
                    <a:pt x="1311" y="1941"/>
                    <a:pt x="1327" y="1935"/>
                  </a:cubicBezTo>
                  <a:close/>
                  <a:moveTo>
                    <a:pt x="1161" y="2076"/>
                  </a:moveTo>
                  <a:cubicBezTo>
                    <a:pt x="1148" y="2101"/>
                    <a:pt x="1149" y="2111"/>
                    <a:pt x="1163" y="2116"/>
                  </a:cubicBezTo>
                  <a:cubicBezTo>
                    <a:pt x="1174" y="2121"/>
                    <a:pt x="1182" y="2115"/>
                    <a:pt x="1187" y="2106"/>
                  </a:cubicBezTo>
                  <a:cubicBezTo>
                    <a:pt x="1193" y="2093"/>
                    <a:pt x="1183" y="2082"/>
                    <a:pt x="1161" y="2076"/>
                  </a:cubicBezTo>
                  <a:close/>
                  <a:moveTo>
                    <a:pt x="2427" y="220"/>
                  </a:moveTo>
                  <a:cubicBezTo>
                    <a:pt x="2452" y="206"/>
                    <a:pt x="2471" y="191"/>
                    <a:pt x="2461" y="163"/>
                  </a:cubicBezTo>
                  <a:cubicBezTo>
                    <a:pt x="2455" y="145"/>
                    <a:pt x="2442" y="129"/>
                    <a:pt x="2419" y="132"/>
                  </a:cubicBezTo>
                  <a:cubicBezTo>
                    <a:pt x="2402" y="135"/>
                    <a:pt x="2381" y="135"/>
                    <a:pt x="2378" y="157"/>
                  </a:cubicBezTo>
                  <a:cubicBezTo>
                    <a:pt x="2373" y="192"/>
                    <a:pt x="2399" y="205"/>
                    <a:pt x="2427" y="220"/>
                  </a:cubicBezTo>
                  <a:close/>
                  <a:moveTo>
                    <a:pt x="1161" y="1858"/>
                  </a:moveTo>
                  <a:cubicBezTo>
                    <a:pt x="1151" y="1861"/>
                    <a:pt x="1143" y="1874"/>
                    <a:pt x="1145" y="1883"/>
                  </a:cubicBezTo>
                  <a:cubicBezTo>
                    <a:pt x="1148" y="1895"/>
                    <a:pt x="1163" y="1904"/>
                    <a:pt x="1175" y="1900"/>
                  </a:cubicBezTo>
                  <a:cubicBezTo>
                    <a:pt x="1185" y="1896"/>
                    <a:pt x="1192" y="1882"/>
                    <a:pt x="1188" y="1871"/>
                  </a:cubicBezTo>
                  <a:cubicBezTo>
                    <a:pt x="1184" y="1861"/>
                    <a:pt x="1171" y="1855"/>
                    <a:pt x="1161" y="1858"/>
                  </a:cubicBezTo>
                  <a:close/>
                  <a:moveTo>
                    <a:pt x="1215" y="2102"/>
                  </a:moveTo>
                  <a:cubicBezTo>
                    <a:pt x="1212" y="2115"/>
                    <a:pt x="1215" y="2124"/>
                    <a:pt x="1227" y="2129"/>
                  </a:cubicBezTo>
                  <a:cubicBezTo>
                    <a:pt x="1241" y="2136"/>
                    <a:pt x="1254" y="2131"/>
                    <a:pt x="1267" y="2111"/>
                  </a:cubicBezTo>
                  <a:cubicBezTo>
                    <a:pt x="1263" y="2103"/>
                    <a:pt x="1259" y="2095"/>
                    <a:pt x="1254" y="2086"/>
                  </a:cubicBezTo>
                  <a:cubicBezTo>
                    <a:pt x="1224" y="2084"/>
                    <a:pt x="1219" y="2087"/>
                    <a:pt x="1215" y="2102"/>
                  </a:cubicBezTo>
                  <a:close/>
                  <a:moveTo>
                    <a:pt x="1234" y="1983"/>
                  </a:moveTo>
                  <a:cubicBezTo>
                    <a:pt x="1245" y="1977"/>
                    <a:pt x="1251" y="1960"/>
                    <a:pt x="1246" y="1947"/>
                  </a:cubicBezTo>
                  <a:cubicBezTo>
                    <a:pt x="1240" y="1933"/>
                    <a:pt x="1224" y="1926"/>
                    <a:pt x="1209" y="1932"/>
                  </a:cubicBezTo>
                  <a:cubicBezTo>
                    <a:pt x="1195" y="1937"/>
                    <a:pt x="1188" y="1955"/>
                    <a:pt x="1194" y="1968"/>
                  </a:cubicBezTo>
                  <a:cubicBezTo>
                    <a:pt x="1200" y="1982"/>
                    <a:pt x="1220" y="1989"/>
                    <a:pt x="1234" y="1983"/>
                  </a:cubicBezTo>
                  <a:close/>
                  <a:moveTo>
                    <a:pt x="2321" y="850"/>
                  </a:moveTo>
                  <a:cubicBezTo>
                    <a:pt x="2290" y="857"/>
                    <a:pt x="2283" y="883"/>
                    <a:pt x="2279" y="914"/>
                  </a:cubicBezTo>
                  <a:cubicBezTo>
                    <a:pt x="2296" y="924"/>
                    <a:pt x="2312" y="935"/>
                    <a:pt x="2329" y="946"/>
                  </a:cubicBezTo>
                  <a:cubicBezTo>
                    <a:pt x="2370" y="917"/>
                    <a:pt x="2379" y="902"/>
                    <a:pt x="2373" y="883"/>
                  </a:cubicBezTo>
                  <a:cubicBezTo>
                    <a:pt x="2367" y="864"/>
                    <a:pt x="2341" y="846"/>
                    <a:pt x="2321" y="850"/>
                  </a:cubicBezTo>
                  <a:close/>
                  <a:moveTo>
                    <a:pt x="2558" y="630"/>
                  </a:moveTo>
                  <a:cubicBezTo>
                    <a:pt x="2554" y="643"/>
                    <a:pt x="2551" y="657"/>
                    <a:pt x="2548" y="668"/>
                  </a:cubicBezTo>
                  <a:cubicBezTo>
                    <a:pt x="2565" y="694"/>
                    <a:pt x="2586" y="694"/>
                    <a:pt x="2606" y="680"/>
                  </a:cubicBezTo>
                  <a:cubicBezTo>
                    <a:pt x="2620" y="671"/>
                    <a:pt x="2617" y="656"/>
                    <a:pt x="2610" y="642"/>
                  </a:cubicBezTo>
                  <a:cubicBezTo>
                    <a:pt x="2598" y="617"/>
                    <a:pt x="2580" y="619"/>
                    <a:pt x="2558" y="630"/>
                  </a:cubicBezTo>
                  <a:close/>
                  <a:moveTo>
                    <a:pt x="2678" y="540"/>
                  </a:moveTo>
                  <a:cubicBezTo>
                    <a:pt x="2686" y="524"/>
                    <a:pt x="2672" y="513"/>
                    <a:pt x="2638" y="505"/>
                  </a:cubicBezTo>
                  <a:cubicBezTo>
                    <a:pt x="2624" y="536"/>
                    <a:pt x="2627" y="558"/>
                    <a:pt x="2647" y="559"/>
                  </a:cubicBezTo>
                  <a:cubicBezTo>
                    <a:pt x="2657" y="560"/>
                    <a:pt x="2673" y="550"/>
                    <a:pt x="2678" y="540"/>
                  </a:cubicBezTo>
                  <a:close/>
                  <a:moveTo>
                    <a:pt x="2440" y="458"/>
                  </a:moveTo>
                  <a:cubicBezTo>
                    <a:pt x="2459" y="435"/>
                    <a:pt x="2456" y="412"/>
                    <a:pt x="2439" y="389"/>
                  </a:cubicBezTo>
                  <a:cubicBezTo>
                    <a:pt x="2394" y="394"/>
                    <a:pt x="2381" y="402"/>
                    <a:pt x="2383" y="425"/>
                  </a:cubicBezTo>
                  <a:cubicBezTo>
                    <a:pt x="2386" y="450"/>
                    <a:pt x="2402" y="460"/>
                    <a:pt x="2440" y="458"/>
                  </a:cubicBezTo>
                  <a:close/>
                  <a:moveTo>
                    <a:pt x="2707" y="836"/>
                  </a:moveTo>
                  <a:cubicBezTo>
                    <a:pt x="2731" y="796"/>
                    <a:pt x="2731" y="793"/>
                    <a:pt x="2697" y="766"/>
                  </a:cubicBezTo>
                  <a:cubicBezTo>
                    <a:pt x="2675" y="776"/>
                    <a:pt x="2660" y="790"/>
                    <a:pt x="2666" y="816"/>
                  </a:cubicBezTo>
                  <a:cubicBezTo>
                    <a:pt x="2671" y="837"/>
                    <a:pt x="2687" y="842"/>
                    <a:pt x="2707" y="836"/>
                  </a:cubicBezTo>
                  <a:close/>
                  <a:moveTo>
                    <a:pt x="2714" y="605"/>
                  </a:moveTo>
                  <a:cubicBezTo>
                    <a:pt x="2697" y="612"/>
                    <a:pt x="2689" y="635"/>
                    <a:pt x="2697" y="653"/>
                  </a:cubicBezTo>
                  <a:cubicBezTo>
                    <a:pt x="2704" y="668"/>
                    <a:pt x="2729" y="679"/>
                    <a:pt x="2745" y="673"/>
                  </a:cubicBezTo>
                  <a:cubicBezTo>
                    <a:pt x="2746" y="672"/>
                    <a:pt x="2747" y="672"/>
                    <a:pt x="2749" y="671"/>
                  </a:cubicBezTo>
                  <a:cubicBezTo>
                    <a:pt x="2749" y="608"/>
                    <a:pt x="2749" y="608"/>
                    <a:pt x="2749" y="608"/>
                  </a:cubicBezTo>
                  <a:cubicBezTo>
                    <a:pt x="2739" y="602"/>
                    <a:pt x="2727" y="600"/>
                    <a:pt x="2714" y="605"/>
                  </a:cubicBezTo>
                  <a:close/>
                  <a:moveTo>
                    <a:pt x="2699" y="917"/>
                  </a:moveTo>
                  <a:cubicBezTo>
                    <a:pt x="2677" y="924"/>
                    <a:pt x="2667" y="945"/>
                    <a:pt x="2676" y="965"/>
                  </a:cubicBezTo>
                  <a:cubicBezTo>
                    <a:pt x="2686" y="990"/>
                    <a:pt x="2711" y="1002"/>
                    <a:pt x="2732" y="994"/>
                  </a:cubicBezTo>
                  <a:cubicBezTo>
                    <a:pt x="2739" y="991"/>
                    <a:pt x="2744" y="987"/>
                    <a:pt x="2749" y="982"/>
                  </a:cubicBezTo>
                  <a:cubicBezTo>
                    <a:pt x="2749" y="924"/>
                    <a:pt x="2749" y="924"/>
                    <a:pt x="2749" y="924"/>
                  </a:cubicBezTo>
                  <a:cubicBezTo>
                    <a:pt x="2737" y="914"/>
                    <a:pt x="2718" y="911"/>
                    <a:pt x="2699" y="917"/>
                  </a:cubicBezTo>
                  <a:close/>
                  <a:moveTo>
                    <a:pt x="2697" y="258"/>
                  </a:moveTo>
                  <a:cubicBezTo>
                    <a:pt x="2667" y="220"/>
                    <a:pt x="2657" y="215"/>
                    <a:pt x="2639" y="228"/>
                  </a:cubicBezTo>
                  <a:cubicBezTo>
                    <a:pt x="2619" y="244"/>
                    <a:pt x="2624" y="264"/>
                    <a:pt x="2658" y="301"/>
                  </a:cubicBezTo>
                  <a:cubicBezTo>
                    <a:pt x="2677" y="290"/>
                    <a:pt x="2700" y="285"/>
                    <a:pt x="2697" y="258"/>
                  </a:cubicBezTo>
                  <a:close/>
                  <a:moveTo>
                    <a:pt x="2527" y="811"/>
                  </a:moveTo>
                  <a:cubicBezTo>
                    <a:pt x="2532" y="832"/>
                    <a:pt x="2546" y="840"/>
                    <a:pt x="2565" y="838"/>
                  </a:cubicBezTo>
                  <a:cubicBezTo>
                    <a:pt x="2589" y="835"/>
                    <a:pt x="2604" y="813"/>
                    <a:pt x="2606" y="776"/>
                  </a:cubicBezTo>
                  <a:cubicBezTo>
                    <a:pt x="2592" y="769"/>
                    <a:pt x="2577" y="761"/>
                    <a:pt x="2564" y="753"/>
                  </a:cubicBezTo>
                  <a:cubicBezTo>
                    <a:pt x="2529" y="771"/>
                    <a:pt x="2520" y="785"/>
                    <a:pt x="2527" y="811"/>
                  </a:cubicBezTo>
                  <a:close/>
                  <a:moveTo>
                    <a:pt x="2416" y="526"/>
                  </a:moveTo>
                  <a:cubicBezTo>
                    <a:pt x="2398" y="532"/>
                    <a:pt x="2384" y="559"/>
                    <a:pt x="2391" y="576"/>
                  </a:cubicBezTo>
                  <a:cubicBezTo>
                    <a:pt x="2398" y="595"/>
                    <a:pt x="2430" y="608"/>
                    <a:pt x="2451" y="600"/>
                  </a:cubicBezTo>
                  <a:cubicBezTo>
                    <a:pt x="2471" y="592"/>
                    <a:pt x="2474" y="578"/>
                    <a:pt x="2464" y="552"/>
                  </a:cubicBezTo>
                  <a:cubicBezTo>
                    <a:pt x="2454" y="527"/>
                    <a:pt x="2437" y="518"/>
                    <a:pt x="2416" y="526"/>
                  </a:cubicBezTo>
                  <a:close/>
                  <a:moveTo>
                    <a:pt x="440" y="171"/>
                  </a:moveTo>
                  <a:cubicBezTo>
                    <a:pt x="419" y="144"/>
                    <a:pt x="411" y="141"/>
                    <a:pt x="399" y="150"/>
                  </a:cubicBezTo>
                  <a:cubicBezTo>
                    <a:pt x="385" y="161"/>
                    <a:pt x="389" y="175"/>
                    <a:pt x="413" y="201"/>
                  </a:cubicBezTo>
                  <a:cubicBezTo>
                    <a:pt x="426" y="193"/>
                    <a:pt x="441" y="189"/>
                    <a:pt x="440" y="171"/>
                  </a:cubicBezTo>
                  <a:close/>
                  <a:moveTo>
                    <a:pt x="2501" y="925"/>
                  </a:moveTo>
                  <a:cubicBezTo>
                    <a:pt x="2486" y="938"/>
                    <a:pt x="2484" y="963"/>
                    <a:pt x="2496" y="981"/>
                  </a:cubicBezTo>
                  <a:cubicBezTo>
                    <a:pt x="2512" y="1005"/>
                    <a:pt x="2528" y="1007"/>
                    <a:pt x="2567" y="990"/>
                  </a:cubicBezTo>
                  <a:cubicBezTo>
                    <a:pt x="2572" y="976"/>
                    <a:pt x="2578" y="962"/>
                    <a:pt x="2584" y="945"/>
                  </a:cubicBezTo>
                  <a:cubicBezTo>
                    <a:pt x="2548" y="913"/>
                    <a:pt x="2522" y="908"/>
                    <a:pt x="2501" y="925"/>
                  </a:cubicBezTo>
                  <a:close/>
                  <a:moveTo>
                    <a:pt x="2532" y="287"/>
                  </a:moveTo>
                  <a:cubicBezTo>
                    <a:pt x="2516" y="274"/>
                    <a:pt x="2501" y="254"/>
                    <a:pt x="2479" y="273"/>
                  </a:cubicBezTo>
                  <a:cubicBezTo>
                    <a:pt x="2472" y="279"/>
                    <a:pt x="2468" y="298"/>
                    <a:pt x="2473" y="305"/>
                  </a:cubicBezTo>
                  <a:cubicBezTo>
                    <a:pt x="2480" y="316"/>
                    <a:pt x="2495" y="329"/>
                    <a:pt x="2507" y="330"/>
                  </a:cubicBezTo>
                  <a:cubicBezTo>
                    <a:pt x="2529" y="330"/>
                    <a:pt x="2529" y="308"/>
                    <a:pt x="2532" y="287"/>
                  </a:cubicBezTo>
                  <a:close/>
                  <a:moveTo>
                    <a:pt x="2443" y="697"/>
                  </a:moveTo>
                  <a:cubicBezTo>
                    <a:pt x="2405" y="710"/>
                    <a:pt x="2393" y="722"/>
                    <a:pt x="2396" y="747"/>
                  </a:cubicBezTo>
                  <a:cubicBezTo>
                    <a:pt x="2397" y="762"/>
                    <a:pt x="2404" y="773"/>
                    <a:pt x="2421" y="776"/>
                  </a:cubicBezTo>
                  <a:cubicBezTo>
                    <a:pt x="2439" y="780"/>
                    <a:pt x="2455" y="777"/>
                    <a:pt x="2464" y="758"/>
                  </a:cubicBezTo>
                  <a:cubicBezTo>
                    <a:pt x="2475" y="733"/>
                    <a:pt x="2470" y="712"/>
                    <a:pt x="2443" y="697"/>
                  </a:cubicBezTo>
                  <a:close/>
                  <a:moveTo>
                    <a:pt x="725" y="2094"/>
                  </a:moveTo>
                  <a:cubicBezTo>
                    <a:pt x="708" y="2101"/>
                    <a:pt x="702" y="2112"/>
                    <a:pt x="708" y="2125"/>
                  </a:cubicBezTo>
                  <a:cubicBezTo>
                    <a:pt x="714" y="2138"/>
                    <a:pt x="730" y="2146"/>
                    <a:pt x="742" y="2141"/>
                  </a:cubicBezTo>
                  <a:cubicBezTo>
                    <a:pt x="755" y="2136"/>
                    <a:pt x="762" y="2118"/>
                    <a:pt x="757" y="2105"/>
                  </a:cubicBezTo>
                  <a:cubicBezTo>
                    <a:pt x="752" y="2092"/>
                    <a:pt x="739" y="2088"/>
                    <a:pt x="725" y="2094"/>
                  </a:cubicBezTo>
                  <a:close/>
                  <a:moveTo>
                    <a:pt x="754" y="1981"/>
                  </a:moveTo>
                  <a:cubicBezTo>
                    <a:pt x="742" y="1969"/>
                    <a:pt x="728" y="1970"/>
                    <a:pt x="715" y="1978"/>
                  </a:cubicBezTo>
                  <a:cubicBezTo>
                    <a:pt x="697" y="1989"/>
                    <a:pt x="700" y="2006"/>
                    <a:pt x="706" y="2030"/>
                  </a:cubicBezTo>
                  <a:cubicBezTo>
                    <a:pt x="712" y="2032"/>
                    <a:pt x="721" y="2035"/>
                    <a:pt x="728" y="2038"/>
                  </a:cubicBezTo>
                  <a:cubicBezTo>
                    <a:pt x="760" y="2023"/>
                    <a:pt x="762" y="2004"/>
                    <a:pt x="754" y="1981"/>
                  </a:cubicBezTo>
                  <a:close/>
                  <a:moveTo>
                    <a:pt x="1097" y="2150"/>
                  </a:moveTo>
                  <a:cubicBezTo>
                    <a:pt x="1093" y="2152"/>
                    <a:pt x="1090" y="2155"/>
                    <a:pt x="1088" y="2159"/>
                  </a:cubicBezTo>
                  <a:cubicBezTo>
                    <a:pt x="1125" y="2159"/>
                    <a:pt x="1125" y="2159"/>
                    <a:pt x="1125" y="2159"/>
                  </a:cubicBezTo>
                  <a:cubicBezTo>
                    <a:pt x="1120" y="2149"/>
                    <a:pt x="1109" y="2146"/>
                    <a:pt x="1097" y="2150"/>
                  </a:cubicBezTo>
                  <a:close/>
                  <a:moveTo>
                    <a:pt x="828" y="2075"/>
                  </a:moveTo>
                  <a:cubicBezTo>
                    <a:pt x="815" y="2071"/>
                    <a:pt x="806" y="2077"/>
                    <a:pt x="799" y="2088"/>
                  </a:cubicBezTo>
                  <a:cubicBezTo>
                    <a:pt x="793" y="2099"/>
                    <a:pt x="797" y="2108"/>
                    <a:pt x="805" y="2119"/>
                  </a:cubicBezTo>
                  <a:cubicBezTo>
                    <a:pt x="820" y="2122"/>
                    <a:pt x="832" y="2119"/>
                    <a:pt x="838" y="2106"/>
                  </a:cubicBezTo>
                  <a:cubicBezTo>
                    <a:pt x="843" y="2094"/>
                    <a:pt x="837" y="2084"/>
                    <a:pt x="828" y="2075"/>
                  </a:cubicBezTo>
                  <a:close/>
                  <a:moveTo>
                    <a:pt x="875" y="2150"/>
                  </a:moveTo>
                  <a:cubicBezTo>
                    <a:pt x="865" y="2144"/>
                    <a:pt x="842" y="2146"/>
                    <a:pt x="834" y="2157"/>
                  </a:cubicBezTo>
                  <a:cubicBezTo>
                    <a:pt x="834" y="2157"/>
                    <a:pt x="833" y="2158"/>
                    <a:pt x="833" y="2159"/>
                  </a:cubicBezTo>
                  <a:cubicBezTo>
                    <a:pt x="883" y="2159"/>
                    <a:pt x="883" y="2159"/>
                    <a:pt x="883" y="2159"/>
                  </a:cubicBezTo>
                  <a:cubicBezTo>
                    <a:pt x="882" y="2155"/>
                    <a:pt x="879" y="2153"/>
                    <a:pt x="875" y="2150"/>
                  </a:cubicBezTo>
                  <a:close/>
                  <a:moveTo>
                    <a:pt x="777" y="1853"/>
                  </a:moveTo>
                  <a:cubicBezTo>
                    <a:pt x="753" y="1864"/>
                    <a:pt x="749" y="1871"/>
                    <a:pt x="752" y="1888"/>
                  </a:cubicBezTo>
                  <a:cubicBezTo>
                    <a:pt x="755" y="1902"/>
                    <a:pt x="765" y="1914"/>
                    <a:pt x="776" y="1914"/>
                  </a:cubicBezTo>
                  <a:cubicBezTo>
                    <a:pt x="788" y="1913"/>
                    <a:pt x="797" y="1908"/>
                    <a:pt x="801" y="1894"/>
                  </a:cubicBezTo>
                  <a:cubicBezTo>
                    <a:pt x="806" y="1876"/>
                    <a:pt x="803" y="1870"/>
                    <a:pt x="777" y="1853"/>
                  </a:cubicBezTo>
                  <a:close/>
                  <a:moveTo>
                    <a:pt x="628" y="340"/>
                  </a:moveTo>
                  <a:cubicBezTo>
                    <a:pt x="594" y="338"/>
                    <a:pt x="588" y="341"/>
                    <a:pt x="584" y="359"/>
                  </a:cubicBezTo>
                  <a:cubicBezTo>
                    <a:pt x="580" y="373"/>
                    <a:pt x="584" y="383"/>
                    <a:pt x="597" y="389"/>
                  </a:cubicBezTo>
                  <a:cubicBezTo>
                    <a:pt x="613" y="397"/>
                    <a:pt x="627" y="391"/>
                    <a:pt x="643" y="369"/>
                  </a:cubicBezTo>
                  <a:cubicBezTo>
                    <a:pt x="639" y="360"/>
                    <a:pt x="634" y="350"/>
                    <a:pt x="628" y="340"/>
                  </a:cubicBezTo>
                  <a:close/>
                  <a:moveTo>
                    <a:pt x="426" y="367"/>
                  </a:moveTo>
                  <a:cubicBezTo>
                    <a:pt x="432" y="356"/>
                    <a:pt x="422" y="348"/>
                    <a:pt x="398" y="343"/>
                  </a:cubicBezTo>
                  <a:cubicBezTo>
                    <a:pt x="389" y="364"/>
                    <a:pt x="391" y="380"/>
                    <a:pt x="404" y="381"/>
                  </a:cubicBezTo>
                  <a:cubicBezTo>
                    <a:pt x="412" y="381"/>
                    <a:pt x="423" y="374"/>
                    <a:pt x="426" y="367"/>
                  </a:cubicBezTo>
                  <a:close/>
                  <a:moveTo>
                    <a:pt x="446" y="573"/>
                  </a:moveTo>
                  <a:cubicBezTo>
                    <a:pt x="463" y="545"/>
                    <a:pt x="463" y="544"/>
                    <a:pt x="439" y="525"/>
                  </a:cubicBezTo>
                  <a:cubicBezTo>
                    <a:pt x="424" y="531"/>
                    <a:pt x="413" y="542"/>
                    <a:pt x="418" y="560"/>
                  </a:cubicBezTo>
                  <a:cubicBezTo>
                    <a:pt x="421" y="574"/>
                    <a:pt x="432" y="578"/>
                    <a:pt x="446" y="573"/>
                  </a:cubicBezTo>
                  <a:close/>
                  <a:moveTo>
                    <a:pt x="441" y="630"/>
                  </a:moveTo>
                  <a:cubicBezTo>
                    <a:pt x="426" y="635"/>
                    <a:pt x="418" y="649"/>
                    <a:pt x="424" y="663"/>
                  </a:cubicBezTo>
                  <a:cubicBezTo>
                    <a:pt x="432" y="680"/>
                    <a:pt x="449" y="689"/>
                    <a:pt x="464" y="683"/>
                  </a:cubicBezTo>
                  <a:cubicBezTo>
                    <a:pt x="479" y="677"/>
                    <a:pt x="487" y="658"/>
                    <a:pt x="481" y="642"/>
                  </a:cubicBezTo>
                  <a:cubicBezTo>
                    <a:pt x="476" y="630"/>
                    <a:pt x="458" y="624"/>
                    <a:pt x="441" y="630"/>
                  </a:cubicBezTo>
                  <a:close/>
                  <a:moveTo>
                    <a:pt x="579" y="555"/>
                  </a:moveTo>
                  <a:cubicBezTo>
                    <a:pt x="568" y="561"/>
                    <a:pt x="562" y="565"/>
                    <a:pt x="556" y="567"/>
                  </a:cubicBezTo>
                  <a:cubicBezTo>
                    <a:pt x="541" y="574"/>
                    <a:pt x="534" y="588"/>
                    <a:pt x="537" y="602"/>
                  </a:cubicBezTo>
                  <a:cubicBezTo>
                    <a:pt x="540" y="614"/>
                    <a:pt x="550" y="627"/>
                    <a:pt x="560" y="636"/>
                  </a:cubicBezTo>
                  <a:cubicBezTo>
                    <a:pt x="569" y="644"/>
                    <a:pt x="593" y="638"/>
                    <a:pt x="603" y="628"/>
                  </a:cubicBezTo>
                  <a:cubicBezTo>
                    <a:pt x="613" y="618"/>
                    <a:pt x="613" y="607"/>
                    <a:pt x="605" y="595"/>
                  </a:cubicBezTo>
                  <a:cubicBezTo>
                    <a:pt x="597" y="583"/>
                    <a:pt x="589" y="570"/>
                    <a:pt x="579" y="555"/>
                  </a:cubicBezTo>
                  <a:close/>
                  <a:moveTo>
                    <a:pt x="496" y="482"/>
                  </a:moveTo>
                  <a:cubicBezTo>
                    <a:pt x="477" y="505"/>
                    <a:pt x="477" y="508"/>
                    <a:pt x="495" y="532"/>
                  </a:cubicBezTo>
                  <a:cubicBezTo>
                    <a:pt x="523" y="530"/>
                    <a:pt x="534" y="522"/>
                    <a:pt x="535" y="503"/>
                  </a:cubicBezTo>
                  <a:cubicBezTo>
                    <a:pt x="536" y="487"/>
                    <a:pt x="527" y="483"/>
                    <a:pt x="496" y="482"/>
                  </a:cubicBezTo>
                  <a:close/>
                  <a:moveTo>
                    <a:pt x="654" y="471"/>
                  </a:moveTo>
                  <a:cubicBezTo>
                    <a:pt x="640" y="476"/>
                    <a:pt x="630" y="499"/>
                    <a:pt x="635" y="512"/>
                  </a:cubicBezTo>
                  <a:cubicBezTo>
                    <a:pt x="640" y="525"/>
                    <a:pt x="662" y="533"/>
                    <a:pt x="677" y="527"/>
                  </a:cubicBezTo>
                  <a:cubicBezTo>
                    <a:pt x="691" y="521"/>
                    <a:pt x="696" y="506"/>
                    <a:pt x="690" y="491"/>
                  </a:cubicBezTo>
                  <a:cubicBezTo>
                    <a:pt x="683" y="475"/>
                    <a:pt x="666" y="466"/>
                    <a:pt x="654" y="471"/>
                  </a:cubicBezTo>
                  <a:close/>
                  <a:moveTo>
                    <a:pt x="997" y="2004"/>
                  </a:moveTo>
                  <a:cubicBezTo>
                    <a:pt x="992" y="2007"/>
                    <a:pt x="989" y="2015"/>
                    <a:pt x="982" y="2024"/>
                  </a:cubicBezTo>
                  <a:cubicBezTo>
                    <a:pt x="993" y="2029"/>
                    <a:pt x="1000" y="2034"/>
                    <a:pt x="1006" y="2033"/>
                  </a:cubicBezTo>
                  <a:cubicBezTo>
                    <a:pt x="1016" y="2031"/>
                    <a:pt x="1020" y="2022"/>
                    <a:pt x="1016" y="2012"/>
                  </a:cubicBezTo>
                  <a:cubicBezTo>
                    <a:pt x="1012" y="2003"/>
                    <a:pt x="1006" y="1999"/>
                    <a:pt x="997" y="2004"/>
                  </a:cubicBezTo>
                  <a:close/>
                  <a:moveTo>
                    <a:pt x="1087" y="1936"/>
                  </a:moveTo>
                  <a:cubicBezTo>
                    <a:pt x="1068" y="1912"/>
                    <a:pt x="1062" y="1909"/>
                    <a:pt x="1051" y="1917"/>
                  </a:cubicBezTo>
                  <a:cubicBezTo>
                    <a:pt x="1039" y="1927"/>
                    <a:pt x="1042" y="1939"/>
                    <a:pt x="1063" y="1962"/>
                  </a:cubicBezTo>
                  <a:cubicBezTo>
                    <a:pt x="1075" y="1955"/>
                    <a:pt x="1088" y="1952"/>
                    <a:pt x="1087" y="1936"/>
                  </a:cubicBezTo>
                  <a:close/>
                  <a:moveTo>
                    <a:pt x="994" y="1831"/>
                  </a:moveTo>
                  <a:cubicBezTo>
                    <a:pt x="983" y="1840"/>
                    <a:pt x="976" y="1852"/>
                    <a:pt x="984" y="1866"/>
                  </a:cubicBezTo>
                  <a:cubicBezTo>
                    <a:pt x="990" y="1875"/>
                    <a:pt x="999" y="1877"/>
                    <a:pt x="1007" y="1872"/>
                  </a:cubicBezTo>
                  <a:cubicBezTo>
                    <a:pt x="1014" y="1867"/>
                    <a:pt x="1023" y="1859"/>
                    <a:pt x="1023" y="1853"/>
                  </a:cubicBezTo>
                  <a:cubicBezTo>
                    <a:pt x="1022" y="1836"/>
                    <a:pt x="1010" y="1830"/>
                    <a:pt x="994" y="1831"/>
                  </a:cubicBezTo>
                  <a:close/>
                  <a:moveTo>
                    <a:pt x="1050" y="2088"/>
                  </a:moveTo>
                  <a:cubicBezTo>
                    <a:pt x="1042" y="2107"/>
                    <a:pt x="1044" y="2121"/>
                    <a:pt x="1056" y="2122"/>
                  </a:cubicBezTo>
                  <a:cubicBezTo>
                    <a:pt x="1062" y="2122"/>
                    <a:pt x="1072" y="2116"/>
                    <a:pt x="1075" y="2110"/>
                  </a:cubicBezTo>
                  <a:cubicBezTo>
                    <a:pt x="1080" y="2100"/>
                    <a:pt x="1071" y="2093"/>
                    <a:pt x="1050" y="2088"/>
                  </a:cubicBezTo>
                  <a:close/>
                  <a:moveTo>
                    <a:pt x="1069" y="2013"/>
                  </a:moveTo>
                  <a:cubicBezTo>
                    <a:pt x="1062" y="2025"/>
                    <a:pt x="1058" y="2034"/>
                    <a:pt x="1053" y="2042"/>
                  </a:cubicBezTo>
                  <a:cubicBezTo>
                    <a:pt x="1078" y="2063"/>
                    <a:pt x="1083" y="2062"/>
                    <a:pt x="1094" y="2035"/>
                  </a:cubicBezTo>
                  <a:cubicBezTo>
                    <a:pt x="1086" y="2029"/>
                    <a:pt x="1079" y="2022"/>
                    <a:pt x="1069" y="2013"/>
                  </a:cubicBezTo>
                  <a:close/>
                  <a:moveTo>
                    <a:pt x="920" y="1912"/>
                  </a:moveTo>
                  <a:cubicBezTo>
                    <a:pt x="935" y="1903"/>
                    <a:pt x="947" y="1894"/>
                    <a:pt x="941" y="1877"/>
                  </a:cubicBezTo>
                  <a:cubicBezTo>
                    <a:pt x="937" y="1865"/>
                    <a:pt x="929" y="1856"/>
                    <a:pt x="915" y="1858"/>
                  </a:cubicBezTo>
                  <a:cubicBezTo>
                    <a:pt x="904" y="1859"/>
                    <a:pt x="892" y="1860"/>
                    <a:pt x="890" y="1873"/>
                  </a:cubicBezTo>
                  <a:cubicBezTo>
                    <a:pt x="887" y="1895"/>
                    <a:pt x="903" y="1903"/>
                    <a:pt x="920" y="1912"/>
                  </a:cubicBezTo>
                  <a:close/>
                  <a:moveTo>
                    <a:pt x="928" y="2059"/>
                  </a:moveTo>
                  <a:cubicBezTo>
                    <a:pt x="940" y="2045"/>
                    <a:pt x="938" y="2031"/>
                    <a:pt x="927" y="2017"/>
                  </a:cubicBezTo>
                  <a:cubicBezTo>
                    <a:pt x="899" y="2019"/>
                    <a:pt x="891" y="2024"/>
                    <a:pt x="893" y="2039"/>
                  </a:cubicBezTo>
                  <a:cubicBezTo>
                    <a:pt x="894" y="2054"/>
                    <a:pt x="905" y="2060"/>
                    <a:pt x="928" y="2059"/>
                  </a:cubicBezTo>
                  <a:close/>
                  <a:moveTo>
                    <a:pt x="856" y="1919"/>
                  </a:moveTo>
                  <a:cubicBezTo>
                    <a:pt x="847" y="1923"/>
                    <a:pt x="839" y="1930"/>
                    <a:pt x="842" y="1942"/>
                  </a:cubicBezTo>
                  <a:cubicBezTo>
                    <a:pt x="846" y="1957"/>
                    <a:pt x="856" y="1961"/>
                    <a:pt x="872" y="1959"/>
                  </a:cubicBezTo>
                  <a:cubicBezTo>
                    <a:pt x="876" y="1953"/>
                    <a:pt x="880" y="1945"/>
                    <a:pt x="885" y="1937"/>
                  </a:cubicBezTo>
                  <a:cubicBezTo>
                    <a:pt x="877" y="1927"/>
                    <a:pt x="873" y="1912"/>
                    <a:pt x="856" y="1919"/>
                  </a:cubicBezTo>
                  <a:close/>
                  <a:moveTo>
                    <a:pt x="983" y="2069"/>
                  </a:moveTo>
                  <a:cubicBezTo>
                    <a:pt x="976" y="2074"/>
                    <a:pt x="968" y="2079"/>
                    <a:pt x="962" y="2083"/>
                  </a:cubicBezTo>
                  <a:cubicBezTo>
                    <a:pt x="965" y="2098"/>
                    <a:pt x="966" y="2111"/>
                    <a:pt x="981" y="2111"/>
                  </a:cubicBezTo>
                  <a:cubicBezTo>
                    <a:pt x="987" y="2111"/>
                    <a:pt x="995" y="2107"/>
                    <a:pt x="997" y="2102"/>
                  </a:cubicBezTo>
                  <a:cubicBezTo>
                    <a:pt x="1005" y="2088"/>
                    <a:pt x="996" y="2079"/>
                    <a:pt x="983" y="2069"/>
                  </a:cubicBezTo>
                  <a:close/>
                  <a:moveTo>
                    <a:pt x="913" y="2101"/>
                  </a:moveTo>
                  <a:cubicBezTo>
                    <a:pt x="902" y="2105"/>
                    <a:pt x="894" y="2122"/>
                    <a:pt x="897" y="2132"/>
                  </a:cubicBezTo>
                  <a:cubicBezTo>
                    <a:pt x="902" y="2144"/>
                    <a:pt x="922" y="2152"/>
                    <a:pt x="935" y="2147"/>
                  </a:cubicBezTo>
                  <a:cubicBezTo>
                    <a:pt x="947" y="2142"/>
                    <a:pt x="949" y="2133"/>
                    <a:pt x="943" y="2117"/>
                  </a:cubicBezTo>
                  <a:cubicBezTo>
                    <a:pt x="936" y="2102"/>
                    <a:pt x="926" y="2096"/>
                    <a:pt x="913" y="2101"/>
                  </a:cubicBezTo>
                  <a:close/>
                  <a:moveTo>
                    <a:pt x="985" y="1954"/>
                  </a:moveTo>
                  <a:cubicBezTo>
                    <a:pt x="975" y="1945"/>
                    <a:pt x="966" y="1933"/>
                    <a:pt x="952" y="1945"/>
                  </a:cubicBezTo>
                  <a:cubicBezTo>
                    <a:pt x="948" y="1949"/>
                    <a:pt x="945" y="1960"/>
                    <a:pt x="948" y="1965"/>
                  </a:cubicBezTo>
                  <a:cubicBezTo>
                    <a:pt x="953" y="1972"/>
                    <a:pt x="962" y="1979"/>
                    <a:pt x="969" y="1980"/>
                  </a:cubicBezTo>
                  <a:cubicBezTo>
                    <a:pt x="983" y="1980"/>
                    <a:pt x="983" y="1967"/>
                    <a:pt x="985" y="1954"/>
                  </a:cubicBezTo>
                  <a:close/>
                </a:path>
              </a:pathLst>
            </a:custGeom>
            <a:solidFill>
              <a:schemeClr val="accent2"/>
            </a:solidFill>
            <a:ln>
              <a:noFill/>
            </a:ln>
          </p:spPr>
        </p:sp>
        <p:sp>
          <p:nvSpPr>
            <p:cNvPr id="11" name="Freeform 5"/>
            <p:cNvSpPr>
              <a:spLocks noEditPoints="1"/>
            </p:cNvSpPr>
            <p:nvPr/>
          </p:nvSpPr>
          <p:spPr bwMode="auto">
            <a:xfrm>
              <a:off x="1" y="2717"/>
              <a:ext cx="9144000" cy="6857328"/>
            </a:xfrm>
            <a:custGeom>
              <a:avLst/>
              <a:gdLst/>
              <a:ahLst/>
              <a:cxnLst/>
              <a:rect l="0" t="0" r="r" b="b"/>
              <a:pathLst>
                <a:path w="2880" h="2159">
                  <a:moveTo>
                    <a:pt x="116" y="1644"/>
                  </a:moveTo>
                  <a:cubicBezTo>
                    <a:pt x="141" y="1676"/>
                    <a:pt x="167" y="1685"/>
                    <a:pt x="179" y="1665"/>
                  </a:cubicBezTo>
                  <a:cubicBezTo>
                    <a:pt x="185" y="1653"/>
                    <a:pt x="183" y="1630"/>
                    <a:pt x="175" y="1620"/>
                  </a:cubicBezTo>
                  <a:cubicBezTo>
                    <a:pt x="163" y="1602"/>
                    <a:pt x="142" y="1611"/>
                    <a:pt x="116" y="1644"/>
                  </a:cubicBezTo>
                  <a:close/>
                  <a:moveTo>
                    <a:pt x="266" y="1470"/>
                  </a:moveTo>
                  <a:cubicBezTo>
                    <a:pt x="284" y="1453"/>
                    <a:pt x="282" y="1435"/>
                    <a:pt x="269" y="1418"/>
                  </a:cubicBezTo>
                  <a:cubicBezTo>
                    <a:pt x="252" y="1396"/>
                    <a:pt x="223" y="1403"/>
                    <a:pt x="192" y="1437"/>
                  </a:cubicBezTo>
                  <a:cubicBezTo>
                    <a:pt x="226" y="1481"/>
                    <a:pt x="245" y="1489"/>
                    <a:pt x="266" y="1470"/>
                  </a:cubicBezTo>
                  <a:close/>
                  <a:moveTo>
                    <a:pt x="67" y="2011"/>
                  </a:moveTo>
                  <a:cubicBezTo>
                    <a:pt x="47" y="2023"/>
                    <a:pt x="30" y="2065"/>
                    <a:pt x="43" y="2089"/>
                  </a:cubicBezTo>
                  <a:cubicBezTo>
                    <a:pt x="50" y="2103"/>
                    <a:pt x="69" y="2118"/>
                    <a:pt x="85" y="2121"/>
                  </a:cubicBezTo>
                  <a:cubicBezTo>
                    <a:pt x="112" y="2126"/>
                    <a:pt x="132" y="2095"/>
                    <a:pt x="143" y="2037"/>
                  </a:cubicBezTo>
                  <a:cubicBezTo>
                    <a:pt x="107" y="2000"/>
                    <a:pt x="93" y="1996"/>
                    <a:pt x="67" y="2011"/>
                  </a:cubicBezTo>
                  <a:close/>
                  <a:moveTo>
                    <a:pt x="60" y="1519"/>
                  </a:moveTo>
                  <a:cubicBezTo>
                    <a:pt x="42" y="1526"/>
                    <a:pt x="24" y="1534"/>
                    <a:pt x="0" y="1543"/>
                  </a:cubicBezTo>
                  <a:cubicBezTo>
                    <a:pt x="0" y="1546"/>
                    <a:pt x="0" y="1546"/>
                    <a:pt x="0" y="1546"/>
                  </a:cubicBezTo>
                  <a:cubicBezTo>
                    <a:pt x="14" y="1566"/>
                    <a:pt x="25" y="1582"/>
                    <a:pt x="35" y="1598"/>
                  </a:cubicBezTo>
                  <a:cubicBezTo>
                    <a:pt x="95" y="1571"/>
                    <a:pt x="98" y="1563"/>
                    <a:pt x="60" y="1519"/>
                  </a:cubicBezTo>
                  <a:close/>
                  <a:moveTo>
                    <a:pt x="93" y="1224"/>
                  </a:moveTo>
                  <a:cubicBezTo>
                    <a:pt x="94" y="1198"/>
                    <a:pt x="69" y="1173"/>
                    <a:pt x="41" y="1171"/>
                  </a:cubicBezTo>
                  <a:cubicBezTo>
                    <a:pt x="25" y="1170"/>
                    <a:pt x="10" y="1175"/>
                    <a:pt x="0" y="1184"/>
                  </a:cubicBezTo>
                  <a:cubicBezTo>
                    <a:pt x="0" y="1268"/>
                    <a:pt x="0" y="1268"/>
                    <a:pt x="0" y="1268"/>
                  </a:cubicBezTo>
                  <a:cubicBezTo>
                    <a:pt x="8" y="1276"/>
                    <a:pt x="19" y="1281"/>
                    <a:pt x="31" y="1282"/>
                  </a:cubicBezTo>
                  <a:cubicBezTo>
                    <a:pt x="60" y="1284"/>
                    <a:pt x="92" y="1254"/>
                    <a:pt x="93" y="1224"/>
                  </a:cubicBezTo>
                  <a:close/>
                  <a:moveTo>
                    <a:pt x="115" y="1901"/>
                  </a:moveTo>
                  <a:cubicBezTo>
                    <a:pt x="118" y="1876"/>
                    <a:pt x="104" y="1864"/>
                    <a:pt x="70" y="1861"/>
                  </a:cubicBezTo>
                  <a:cubicBezTo>
                    <a:pt x="37" y="1858"/>
                    <a:pt x="18" y="1871"/>
                    <a:pt x="15" y="1899"/>
                  </a:cubicBezTo>
                  <a:cubicBezTo>
                    <a:pt x="12" y="1922"/>
                    <a:pt x="34" y="1952"/>
                    <a:pt x="56" y="1954"/>
                  </a:cubicBezTo>
                  <a:cubicBezTo>
                    <a:pt x="81" y="1957"/>
                    <a:pt x="112" y="1929"/>
                    <a:pt x="115" y="1901"/>
                  </a:cubicBezTo>
                  <a:close/>
                  <a:moveTo>
                    <a:pt x="290" y="1776"/>
                  </a:moveTo>
                  <a:cubicBezTo>
                    <a:pt x="287" y="1755"/>
                    <a:pt x="269" y="1751"/>
                    <a:pt x="250" y="1750"/>
                  </a:cubicBezTo>
                  <a:cubicBezTo>
                    <a:pt x="215" y="1750"/>
                    <a:pt x="208" y="1771"/>
                    <a:pt x="208" y="1801"/>
                  </a:cubicBezTo>
                  <a:cubicBezTo>
                    <a:pt x="220" y="1812"/>
                    <a:pt x="233" y="1824"/>
                    <a:pt x="243" y="1833"/>
                  </a:cubicBezTo>
                  <a:cubicBezTo>
                    <a:pt x="282" y="1829"/>
                    <a:pt x="294" y="1806"/>
                    <a:pt x="290" y="1776"/>
                  </a:cubicBezTo>
                  <a:close/>
                  <a:moveTo>
                    <a:pt x="395" y="1830"/>
                  </a:moveTo>
                  <a:cubicBezTo>
                    <a:pt x="379" y="1840"/>
                    <a:pt x="361" y="1852"/>
                    <a:pt x="346" y="1863"/>
                  </a:cubicBezTo>
                  <a:cubicBezTo>
                    <a:pt x="346" y="1911"/>
                    <a:pt x="357" y="1928"/>
                    <a:pt x="389" y="1936"/>
                  </a:cubicBezTo>
                  <a:cubicBezTo>
                    <a:pt x="414" y="1942"/>
                    <a:pt x="431" y="1931"/>
                    <a:pt x="439" y="1908"/>
                  </a:cubicBezTo>
                  <a:cubicBezTo>
                    <a:pt x="450" y="1881"/>
                    <a:pt x="433" y="1852"/>
                    <a:pt x="395" y="1830"/>
                  </a:cubicBezTo>
                  <a:close/>
                  <a:moveTo>
                    <a:pt x="499" y="2027"/>
                  </a:moveTo>
                  <a:cubicBezTo>
                    <a:pt x="505" y="2050"/>
                    <a:pt x="532" y="2067"/>
                    <a:pt x="558" y="2063"/>
                  </a:cubicBezTo>
                  <a:cubicBezTo>
                    <a:pt x="593" y="2059"/>
                    <a:pt x="604" y="2043"/>
                    <a:pt x="607" y="1991"/>
                  </a:cubicBezTo>
                  <a:cubicBezTo>
                    <a:pt x="595" y="1977"/>
                    <a:pt x="582" y="1963"/>
                    <a:pt x="568" y="1947"/>
                  </a:cubicBezTo>
                  <a:cubicBezTo>
                    <a:pt x="513" y="1969"/>
                    <a:pt x="492" y="1994"/>
                    <a:pt x="499" y="2027"/>
                  </a:cubicBezTo>
                  <a:close/>
                  <a:moveTo>
                    <a:pt x="217" y="1964"/>
                  </a:moveTo>
                  <a:cubicBezTo>
                    <a:pt x="211" y="2013"/>
                    <a:pt x="217" y="2032"/>
                    <a:pt x="245" y="2044"/>
                  </a:cubicBezTo>
                  <a:cubicBezTo>
                    <a:pt x="263" y="2051"/>
                    <a:pt x="279" y="2049"/>
                    <a:pt x="292" y="2033"/>
                  </a:cubicBezTo>
                  <a:cubicBezTo>
                    <a:pt x="306" y="2014"/>
                    <a:pt x="312" y="1995"/>
                    <a:pt x="296" y="1975"/>
                  </a:cubicBezTo>
                  <a:cubicBezTo>
                    <a:pt x="275" y="1949"/>
                    <a:pt x="249" y="1943"/>
                    <a:pt x="217" y="1964"/>
                  </a:cubicBezTo>
                  <a:close/>
                  <a:moveTo>
                    <a:pt x="652" y="1753"/>
                  </a:moveTo>
                  <a:cubicBezTo>
                    <a:pt x="629" y="1750"/>
                    <a:pt x="605" y="1774"/>
                    <a:pt x="600" y="1805"/>
                  </a:cubicBezTo>
                  <a:cubicBezTo>
                    <a:pt x="596" y="1834"/>
                    <a:pt x="613" y="1856"/>
                    <a:pt x="640" y="1858"/>
                  </a:cubicBezTo>
                  <a:cubicBezTo>
                    <a:pt x="673" y="1860"/>
                    <a:pt x="700" y="1840"/>
                    <a:pt x="703" y="1812"/>
                  </a:cubicBezTo>
                  <a:cubicBezTo>
                    <a:pt x="706" y="1784"/>
                    <a:pt x="682" y="1756"/>
                    <a:pt x="652" y="1753"/>
                  </a:cubicBezTo>
                  <a:close/>
                  <a:moveTo>
                    <a:pt x="516" y="1752"/>
                  </a:moveTo>
                  <a:cubicBezTo>
                    <a:pt x="485" y="1703"/>
                    <a:pt x="483" y="1702"/>
                    <a:pt x="434" y="1725"/>
                  </a:cubicBezTo>
                  <a:cubicBezTo>
                    <a:pt x="433" y="1753"/>
                    <a:pt x="440" y="1778"/>
                    <a:pt x="472" y="1786"/>
                  </a:cubicBezTo>
                  <a:cubicBezTo>
                    <a:pt x="497" y="1791"/>
                    <a:pt x="512" y="1777"/>
                    <a:pt x="516" y="1752"/>
                  </a:cubicBezTo>
                  <a:close/>
                  <a:moveTo>
                    <a:pt x="358" y="1620"/>
                  </a:moveTo>
                  <a:cubicBezTo>
                    <a:pt x="360" y="1599"/>
                    <a:pt x="340" y="1578"/>
                    <a:pt x="314" y="1575"/>
                  </a:cubicBezTo>
                  <a:cubicBezTo>
                    <a:pt x="290" y="1572"/>
                    <a:pt x="270" y="1589"/>
                    <a:pt x="267" y="1616"/>
                  </a:cubicBezTo>
                  <a:cubicBezTo>
                    <a:pt x="265" y="1638"/>
                    <a:pt x="286" y="1660"/>
                    <a:pt x="310" y="1662"/>
                  </a:cubicBezTo>
                  <a:cubicBezTo>
                    <a:pt x="331" y="1663"/>
                    <a:pt x="356" y="1640"/>
                    <a:pt x="358" y="1620"/>
                  </a:cubicBezTo>
                  <a:close/>
                  <a:moveTo>
                    <a:pt x="382" y="2144"/>
                  </a:moveTo>
                  <a:cubicBezTo>
                    <a:pt x="367" y="2141"/>
                    <a:pt x="348" y="2148"/>
                    <a:pt x="334" y="2159"/>
                  </a:cubicBezTo>
                  <a:cubicBezTo>
                    <a:pt x="406" y="2159"/>
                    <a:pt x="406" y="2159"/>
                    <a:pt x="406" y="2159"/>
                  </a:cubicBezTo>
                  <a:cubicBezTo>
                    <a:pt x="400" y="2150"/>
                    <a:pt x="392" y="2146"/>
                    <a:pt x="382" y="2144"/>
                  </a:cubicBezTo>
                  <a:close/>
                  <a:moveTo>
                    <a:pt x="92" y="1016"/>
                  </a:moveTo>
                  <a:cubicBezTo>
                    <a:pt x="96" y="983"/>
                    <a:pt x="68" y="954"/>
                    <a:pt x="27" y="949"/>
                  </a:cubicBezTo>
                  <a:cubicBezTo>
                    <a:pt x="18" y="947"/>
                    <a:pt x="9" y="949"/>
                    <a:pt x="0" y="953"/>
                  </a:cubicBezTo>
                  <a:cubicBezTo>
                    <a:pt x="0" y="1068"/>
                    <a:pt x="0" y="1068"/>
                    <a:pt x="0" y="1068"/>
                  </a:cubicBezTo>
                  <a:cubicBezTo>
                    <a:pt x="9" y="1073"/>
                    <a:pt x="18" y="1077"/>
                    <a:pt x="27" y="1078"/>
                  </a:cubicBezTo>
                  <a:cubicBezTo>
                    <a:pt x="56" y="1080"/>
                    <a:pt x="88" y="1050"/>
                    <a:pt x="92" y="1016"/>
                  </a:cubicBezTo>
                  <a:close/>
                  <a:moveTo>
                    <a:pt x="2657" y="1324"/>
                  </a:moveTo>
                  <a:cubicBezTo>
                    <a:pt x="2719" y="1299"/>
                    <a:pt x="2733" y="1280"/>
                    <a:pt x="2724" y="1232"/>
                  </a:cubicBezTo>
                  <a:cubicBezTo>
                    <a:pt x="2719" y="1202"/>
                    <a:pt x="2700" y="1187"/>
                    <a:pt x="2671" y="1185"/>
                  </a:cubicBezTo>
                  <a:cubicBezTo>
                    <a:pt x="2639" y="1183"/>
                    <a:pt x="2600" y="1212"/>
                    <a:pt x="2591" y="1244"/>
                  </a:cubicBezTo>
                  <a:cubicBezTo>
                    <a:pt x="2582" y="1276"/>
                    <a:pt x="2594" y="1292"/>
                    <a:pt x="2657" y="1324"/>
                  </a:cubicBezTo>
                  <a:close/>
                  <a:moveTo>
                    <a:pt x="569" y="1407"/>
                  </a:moveTo>
                  <a:cubicBezTo>
                    <a:pt x="594" y="1410"/>
                    <a:pt x="624" y="1381"/>
                    <a:pt x="627" y="1352"/>
                  </a:cubicBezTo>
                  <a:cubicBezTo>
                    <a:pt x="629" y="1326"/>
                    <a:pt x="610" y="1305"/>
                    <a:pt x="581" y="1303"/>
                  </a:cubicBezTo>
                  <a:cubicBezTo>
                    <a:pt x="550" y="1301"/>
                    <a:pt x="522" y="1320"/>
                    <a:pt x="520" y="1344"/>
                  </a:cubicBezTo>
                  <a:cubicBezTo>
                    <a:pt x="517" y="1370"/>
                    <a:pt x="545" y="1404"/>
                    <a:pt x="569" y="1407"/>
                  </a:cubicBezTo>
                  <a:close/>
                  <a:moveTo>
                    <a:pt x="411" y="1600"/>
                  </a:moveTo>
                  <a:cubicBezTo>
                    <a:pt x="433" y="1649"/>
                    <a:pt x="437" y="1651"/>
                    <a:pt x="489" y="1642"/>
                  </a:cubicBezTo>
                  <a:cubicBezTo>
                    <a:pt x="509" y="1596"/>
                    <a:pt x="506" y="1573"/>
                    <a:pt x="477" y="1557"/>
                  </a:cubicBezTo>
                  <a:cubicBezTo>
                    <a:pt x="452" y="1543"/>
                    <a:pt x="438" y="1552"/>
                    <a:pt x="411" y="1600"/>
                  </a:cubicBezTo>
                  <a:close/>
                  <a:moveTo>
                    <a:pt x="1937" y="299"/>
                  </a:moveTo>
                  <a:cubicBezTo>
                    <a:pt x="1957" y="287"/>
                    <a:pt x="1978" y="274"/>
                    <a:pt x="1999" y="261"/>
                  </a:cubicBezTo>
                  <a:cubicBezTo>
                    <a:pt x="1990" y="201"/>
                    <a:pt x="1979" y="183"/>
                    <a:pt x="1955" y="179"/>
                  </a:cubicBezTo>
                  <a:cubicBezTo>
                    <a:pt x="1931" y="175"/>
                    <a:pt x="1896" y="193"/>
                    <a:pt x="1890" y="217"/>
                  </a:cubicBezTo>
                  <a:cubicBezTo>
                    <a:pt x="1880" y="256"/>
                    <a:pt x="1905" y="277"/>
                    <a:pt x="1937" y="299"/>
                  </a:cubicBezTo>
                  <a:close/>
                  <a:moveTo>
                    <a:pt x="463" y="1436"/>
                  </a:moveTo>
                  <a:cubicBezTo>
                    <a:pt x="456" y="1421"/>
                    <a:pt x="437" y="1406"/>
                    <a:pt x="421" y="1403"/>
                  </a:cubicBezTo>
                  <a:cubicBezTo>
                    <a:pt x="392" y="1397"/>
                    <a:pt x="384" y="1423"/>
                    <a:pt x="375" y="1454"/>
                  </a:cubicBezTo>
                  <a:cubicBezTo>
                    <a:pt x="395" y="1466"/>
                    <a:pt x="413" y="1475"/>
                    <a:pt x="429" y="1484"/>
                  </a:cubicBezTo>
                  <a:cubicBezTo>
                    <a:pt x="452" y="1472"/>
                    <a:pt x="477" y="1463"/>
                    <a:pt x="463" y="1436"/>
                  </a:cubicBezTo>
                  <a:close/>
                  <a:moveTo>
                    <a:pt x="2444" y="1262"/>
                  </a:moveTo>
                  <a:cubicBezTo>
                    <a:pt x="2470" y="1247"/>
                    <a:pt x="2479" y="1214"/>
                    <a:pt x="2466" y="1188"/>
                  </a:cubicBezTo>
                  <a:cubicBezTo>
                    <a:pt x="2452" y="1162"/>
                    <a:pt x="2434" y="1140"/>
                    <a:pt x="2401" y="1143"/>
                  </a:cubicBezTo>
                  <a:cubicBezTo>
                    <a:pt x="2368" y="1145"/>
                    <a:pt x="2356" y="1166"/>
                    <a:pt x="2349" y="1235"/>
                  </a:cubicBezTo>
                  <a:cubicBezTo>
                    <a:pt x="2377" y="1265"/>
                    <a:pt x="2405" y="1286"/>
                    <a:pt x="2444" y="1262"/>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2"/>
                    <a:pt x="2131" y="98"/>
                  </a:cubicBezTo>
                  <a:close/>
                  <a:moveTo>
                    <a:pt x="2177" y="1330"/>
                  </a:moveTo>
                  <a:cubicBezTo>
                    <a:pt x="2210" y="1319"/>
                    <a:pt x="2231" y="1269"/>
                    <a:pt x="2219" y="1230"/>
                  </a:cubicBezTo>
                  <a:cubicBezTo>
                    <a:pt x="2208" y="1192"/>
                    <a:pt x="2161" y="1172"/>
                    <a:pt x="2114" y="1186"/>
                  </a:cubicBezTo>
                  <a:cubicBezTo>
                    <a:pt x="2078" y="1197"/>
                    <a:pt x="2052" y="1247"/>
                    <a:pt x="2063" y="1283"/>
                  </a:cubicBezTo>
                  <a:cubicBezTo>
                    <a:pt x="2073" y="1316"/>
                    <a:pt x="2139" y="1343"/>
                    <a:pt x="2177" y="1330"/>
                  </a:cubicBezTo>
                  <a:close/>
                  <a:moveTo>
                    <a:pt x="77" y="1373"/>
                  </a:moveTo>
                  <a:cubicBezTo>
                    <a:pt x="54" y="1351"/>
                    <a:pt x="28" y="1357"/>
                    <a:pt x="2" y="1380"/>
                  </a:cubicBezTo>
                  <a:cubicBezTo>
                    <a:pt x="1" y="1415"/>
                    <a:pt x="7" y="1444"/>
                    <a:pt x="43" y="1449"/>
                  </a:cubicBezTo>
                  <a:cubicBezTo>
                    <a:pt x="56" y="1451"/>
                    <a:pt x="75" y="1441"/>
                    <a:pt x="85" y="1430"/>
                  </a:cubicBezTo>
                  <a:cubicBezTo>
                    <a:pt x="103" y="1410"/>
                    <a:pt x="92" y="1387"/>
                    <a:pt x="77" y="1373"/>
                  </a:cubicBezTo>
                  <a:close/>
                  <a:moveTo>
                    <a:pt x="210" y="1226"/>
                  </a:moveTo>
                  <a:cubicBezTo>
                    <a:pt x="195" y="1224"/>
                    <a:pt x="179" y="1221"/>
                    <a:pt x="165" y="1218"/>
                  </a:cubicBezTo>
                  <a:cubicBezTo>
                    <a:pt x="145" y="1245"/>
                    <a:pt x="138" y="1269"/>
                    <a:pt x="166" y="1296"/>
                  </a:cubicBezTo>
                  <a:cubicBezTo>
                    <a:pt x="225" y="1290"/>
                    <a:pt x="229" y="1284"/>
                    <a:pt x="210" y="1226"/>
                  </a:cubicBezTo>
                  <a:close/>
                  <a:moveTo>
                    <a:pt x="676" y="1519"/>
                  </a:moveTo>
                  <a:cubicBezTo>
                    <a:pt x="650" y="1523"/>
                    <a:pt x="624" y="1525"/>
                    <a:pt x="593" y="1529"/>
                  </a:cubicBezTo>
                  <a:cubicBezTo>
                    <a:pt x="594" y="1552"/>
                    <a:pt x="594" y="1563"/>
                    <a:pt x="594" y="1574"/>
                  </a:cubicBezTo>
                  <a:cubicBezTo>
                    <a:pt x="593" y="1603"/>
                    <a:pt x="609" y="1626"/>
                    <a:pt x="633" y="1632"/>
                  </a:cubicBezTo>
                  <a:cubicBezTo>
                    <a:pt x="655" y="1637"/>
                    <a:pt x="683" y="1631"/>
                    <a:pt x="705" y="1623"/>
                  </a:cubicBezTo>
                  <a:cubicBezTo>
                    <a:pt x="725" y="1615"/>
                    <a:pt x="734" y="1572"/>
                    <a:pt x="726" y="1549"/>
                  </a:cubicBezTo>
                  <a:cubicBezTo>
                    <a:pt x="718" y="1526"/>
                    <a:pt x="701" y="1516"/>
                    <a:pt x="676" y="1519"/>
                  </a:cubicBezTo>
                  <a:close/>
                  <a:moveTo>
                    <a:pt x="21" y="1746"/>
                  </a:moveTo>
                  <a:cubicBezTo>
                    <a:pt x="23" y="1764"/>
                    <a:pt x="25" y="1781"/>
                    <a:pt x="27" y="1796"/>
                  </a:cubicBezTo>
                  <a:cubicBezTo>
                    <a:pt x="56" y="1805"/>
                    <a:pt x="80" y="1813"/>
                    <a:pt x="94" y="1786"/>
                  </a:cubicBezTo>
                  <a:cubicBezTo>
                    <a:pt x="99" y="1777"/>
                    <a:pt x="98" y="1759"/>
                    <a:pt x="92" y="1750"/>
                  </a:cubicBezTo>
                  <a:cubicBezTo>
                    <a:pt x="74" y="1724"/>
                    <a:pt x="50" y="1732"/>
                    <a:pt x="21" y="1746"/>
                  </a:cubicBezTo>
                  <a:close/>
                  <a:moveTo>
                    <a:pt x="288" y="1365"/>
                  </a:moveTo>
                  <a:cubicBezTo>
                    <a:pt x="307" y="1381"/>
                    <a:pt x="326" y="1383"/>
                    <a:pt x="346" y="1368"/>
                  </a:cubicBezTo>
                  <a:cubicBezTo>
                    <a:pt x="371" y="1348"/>
                    <a:pt x="373" y="1322"/>
                    <a:pt x="350" y="1280"/>
                  </a:cubicBezTo>
                  <a:cubicBezTo>
                    <a:pt x="333" y="1280"/>
                    <a:pt x="314" y="1280"/>
                    <a:pt x="294" y="1280"/>
                  </a:cubicBezTo>
                  <a:cubicBezTo>
                    <a:pt x="264" y="1333"/>
                    <a:pt x="263" y="1344"/>
                    <a:pt x="288" y="1365"/>
                  </a:cubicBezTo>
                  <a:close/>
                  <a:moveTo>
                    <a:pt x="251" y="1115"/>
                  </a:moveTo>
                  <a:cubicBezTo>
                    <a:pt x="276" y="1112"/>
                    <a:pt x="293" y="1090"/>
                    <a:pt x="292" y="1066"/>
                  </a:cubicBezTo>
                  <a:cubicBezTo>
                    <a:pt x="291" y="1042"/>
                    <a:pt x="284" y="1020"/>
                    <a:pt x="258" y="1010"/>
                  </a:cubicBezTo>
                  <a:cubicBezTo>
                    <a:pt x="233" y="1001"/>
                    <a:pt x="217" y="1013"/>
                    <a:pt x="189" y="1063"/>
                  </a:cubicBezTo>
                  <a:cubicBezTo>
                    <a:pt x="200" y="1095"/>
                    <a:pt x="214" y="1120"/>
                    <a:pt x="251" y="1115"/>
                  </a:cubicBezTo>
                  <a:close/>
                  <a:moveTo>
                    <a:pt x="472" y="1185"/>
                  </a:moveTo>
                  <a:cubicBezTo>
                    <a:pt x="478" y="1160"/>
                    <a:pt x="470" y="1143"/>
                    <a:pt x="448" y="1132"/>
                  </a:cubicBezTo>
                  <a:cubicBezTo>
                    <a:pt x="424" y="1120"/>
                    <a:pt x="385" y="1129"/>
                    <a:pt x="368" y="1150"/>
                  </a:cubicBezTo>
                  <a:cubicBezTo>
                    <a:pt x="350" y="1171"/>
                    <a:pt x="354" y="1187"/>
                    <a:pt x="391" y="1232"/>
                  </a:cubicBezTo>
                  <a:cubicBezTo>
                    <a:pt x="447" y="1234"/>
                    <a:pt x="463" y="1224"/>
                    <a:pt x="472" y="1185"/>
                  </a:cubicBezTo>
                  <a:close/>
                  <a:moveTo>
                    <a:pt x="2375" y="1735"/>
                  </a:moveTo>
                  <a:cubicBezTo>
                    <a:pt x="2391" y="1731"/>
                    <a:pt x="2407" y="1710"/>
                    <a:pt x="2413" y="1693"/>
                  </a:cubicBezTo>
                  <a:cubicBezTo>
                    <a:pt x="2423" y="1663"/>
                    <a:pt x="2400" y="1642"/>
                    <a:pt x="2376" y="1633"/>
                  </a:cubicBezTo>
                  <a:cubicBezTo>
                    <a:pt x="2340" y="1621"/>
                    <a:pt x="2314" y="1640"/>
                    <a:pt x="2297" y="1678"/>
                  </a:cubicBezTo>
                  <a:cubicBezTo>
                    <a:pt x="2312" y="1718"/>
                    <a:pt x="2333" y="1747"/>
                    <a:pt x="2375" y="1735"/>
                  </a:cubicBezTo>
                  <a:close/>
                  <a:moveTo>
                    <a:pt x="2188" y="1808"/>
                  </a:moveTo>
                  <a:cubicBezTo>
                    <a:pt x="2129" y="1850"/>
                    <a:pt x="2120" y="1865"/>
                    <a:pt x="2139" y="1892"/>
                  </a:cubicBezTo>
                  <a:cubicBezTo>
                    <a:pt x="2160" y="1923"/>
                    <a:pt x="2190" y="1918"/>
                    <a:pt x="2249" y="1869"/>
                  </a:cubicBezTo>
                  <a:cubicBezTo>
                    <a:pt x="2233" y="1840"/>
                    <a:pt x="2228" y="1806"/>
                    <a:pt x="2188" y="1808"/>
                  </a:cubicBezTo>
                  <a:close/>
                  <a:moveTo>
                    <a:pt x="2577" y="2046"/>
                  </a:moveTo>
                  <a:cubicBezTo>
                    <a:pt x="2544" y="2026"/>
                    <a:pt x="2521" y="2047"/>
                    <a:pt x="2496" y="2076"/>
                  </a:cubicBezTo>
                  <a:cubicBezTo>
                    <a:pt x="2507" y="2095"/>
                    <a:pt x="2517" y="2113"/>
                    <a:pt x="2527" y="2129"/>
                  </a:cubicBezTo>
                  <a:cubicBezTo>
                    <a:pt x="2563" y="2125"/>
                    <a:pt x="2594" y="2122"/>
                    <a:pt x="2596" y="2085"/>
                  </a:cubicBezTo>
                  <a:cubicBezTo>
                    <a:pt x="2597" y="2072"/>
                    <a:pt x="2588" y="2052"/>
                    <a:pt x="2577" y="2046"/>
                  </a:cubicBezTo>
                  <a:close/>
                  <a:moveTo>
                    <a:pt x="2428" y="1805"/>
                  </a:moveTo>
                  <a:cubicBezTo>
                    <a:pt x="2412" y="1822"/>
                    <a:pt x="2395" y="1839"/>
                    <a:pt x="2372" y="1862"/>
                  </a:cubicBezTo>
                  <a:cubicBezTo>
                    <a:pt x="2399" y="1879"/>
                    <a:pt x="2420" y="1892"/>
                    <a:pt x="2440" y="1904"/>
                  </a:cubicBezTo>
                  <a:cubicBezTo>
                    <a:pt x="2493" y="1845"/>
                    <a:pt x="2492" y="1835"/>
                    <a:pt x="2428" y="1805"/>
                  </a:cubicBezTo>
                  <a:close/>
                  <a:moveTo>
                    <a:pt x="2363" y="1990"/>
                  </a:moveTo>
                  <a:cubicBezTo>
                    <a:pt x="2341" y="1997"/>
                    <a:pt x="2330" y="2012"/>
                    <a:pt x="2341" y="2033"/>
                  </a:cubicBezTo>
                  <a:cubicBezTo>
                    <a:pt x="2348" y="2046"/>
                    <a:pt x="2365" y="2054"/>
                    <a:pt x="2388" y="2073"/>
                  </a:cubicBezTo>
                  <a:cubicBezTo>
                    <a:pt x="2400" y="2046"/>
                    <a:pt x="2414" y="2029"/>
                    <a:pt x="2412" y="2016"/>
                  </a:cubicBezTo>
                  <a:cubicBezTo>
                    <a:pt x="2408" y="1993"/>
                    <a:pt x="2388" y="1981"/>
                    <a:pt x="2363" y="1990"/>
                  </a:cubicBezTo>
                  <a:close/>
                  <a:moveTo>
                    <a:pt x="2218" y="2056"/>
                  </a:moveTo>
                  <a:cubicBezTo>
                    <a:pt x="2196" y="2080"/>
                    <a:pt x="2165" y="2100"/>
                    <a:pt x="2192" y="2134"/>
                  </a:cubicBezTo>
                  <a:cubicBezTo>
                    <a:pt x="2201" y="2144"/>
                    <a:pt x="2229" y="2152"/>
                    <a:pt x="2239" y="2146"/>
                  </a:cubicBezTo>
                  <a:cubicBezTo>
                    <a:pt x="2257" y="2136"/>
                    <a:pt x="2277" y="2115"/>
                    <a:pt x="2279" y="2097"/>
                  </a:cubicBezTo>
                  <a:cubicBezTo>
                    <a:pt x="2282" y="2064"/>
                    <a:pt x="2249" y="2062"/>
                    <a:pt x="2218" y="2056"/>
                  </a:cubicBezTo>
                  <a:close/>
                  <a:moveTo>
                    <a:pt x="2606" y="1860"/>
                  </a:moveTo>
                  <a:cubicBezTo>
                    <a:pt x="2583" y="1847"/>
                    <a:pt x="2565" y="1867"/>
                    <a:pt x="2551" y="1917"/>
                  </a:cubicBezTo>
                  <a:cubicBezTo>
                    <a:pt x="2596" y="1940"/>
                    <a:pt x="2629" y="1937"/>
                    <a:pt x="2632" y="1908"/>
                  </a:cubicBezTo>
                  <a:cubicBezTo>
                    <a:pt x="2634" y="1893"/>
                    <a:pt x="2620" y="1868"/>
                    <a:pt x="2606" y="1860"/>
                  </a:cubicBezTo>
                  <a:close/>
                  <a:moveTo>
                    <a:pt x="2321" y="1460"/>
                  </a:moveTo>
                  <a:cubicBezTo>
                    <a:pt x="2309" y="1432"/>
                    <a:pt x="2270" y="1416"/>
                    <a:pt x="2237" y="1427"/>
                  </a:cubicBezTo>
                  <a:cubicBezTo>
                    <a:pt x="2202" y="1440"/>
                    <a:pt x="2184" y="1477"/>
                    <a:pt x="2196" y="1513"/>
                  </a:cubicBezTo>
                  <a:cubicBezTo>
                    <a:pt x="2207" y="1547"/>
                    <a:pt x="2247" y="1567"/>
                    <a:pt x="2281" y="1555"/>
                  </a:cubicBezTo>
                  <a:cubicBezTo>
                    <a:pt x="2314" y="1543"/>
                    <a:pt x="2335" y="1494"/>
                    <a:pt x="2321" y="1460"/>
                  </a:cubicBezTo>
                  <a:close/>
                  <a:moveTo>
                    <a:pt x="2398" y="1419"/>
                  </a:moveTo>
                  <a:cubicBezTo>
                    <a:pt x="2389" y="1459"/>
                    <a:pt x="2393" y="1489"/>
                    <a:pt x="2437" y="1505"/>
                  </a:cubicBezTo>
                  <a:cubicBezTo>
                    <a:pt x="2500" y="1470"/>
                    <a:pt x="2501" y="1461"/>
                    <a:pt x="2453" y="1406"/>
                  </a:cubicBezTo>
                  <a:cubicBezTo>
                    <a:pt x="2435" y="1410"/>
                    <a:pt x="2415" y="1415"/>
                    <a:pt x="2398" y="1419"/>
                  </a:cubicBezTo>
                  <a:close/>
                  <a:moveTo>
                    <a:pt x="2859" y="1724"/>
                  </a:moveTo>
                  <a:cubicBezTo>
                    <a:pt x="2867" y="1731"/>
                    <a:pt x="2874" y="1737"/>
                    <a:pt x="2880" y="1742"/>
                  </a:cubicBezTo>
                  <a:cubicBezTo>
                    <a:pt x="2880" y="1650"/>
                    <a:pt x="2880" y="1650"/>
                    <a:pt x="2880" y="1650"/>
                  </a:cubicBezTo>
                  <a:cubicBezTo>
                    <a:pt x="2868" y="1660"/>
                    <a:pt x="2862" y="1683"/>
                    <a:pt x="2859" y="1724"/>
                  </a:cubicBezTo>
                  <a:close/>
                  <a:moveTo>
                    <a:pt x="2854" y="1386"/>
                  </a:moveTo>
                  <a:cubicBezTo>
                    <a:pt x="2858" y="1398"/>
                    <a:pt x="2868" y="1409"/>
                    <a:pt x="2880" y="1417"/>
                  </a:cubicBezTo>
                  <a:cubicBezTo>
                    <a:pt x="2880" y="1323"/>
                    <a:pt x="2880" y="1323"/>
                    <a:pt x="2880" y="1323"/>
                  </a:cubicBezTo>
                  <a:cubicBezTo>
                    <a:pt x="2858" y="1340"/>
                    <a:pt x="2847" y="1365"/>
                    <a:pt x="2854" y="1386"/>
                  </a:cubicBezTo>
                  <a:close/>
                  <a:moveTo>
                    <a:pt x="2837" y="1516"/>
                  </a:moveTo>
                  <a:cubicBezTo>
                    <a:pt x="2821" y="1503"/>
                    <a:pt x="2793" y="1495"/>
                    <a:pt x="2774" y="1500"/>
                  </a:cubicBezTo>
                  <a:cubicBezTo>
                    <a:pt x="2738" y="1508"/>
                    <a:pt x="2742" y="1540"/>
                    <a:pt x="2747" y="1579"/>
                  </a:cubicBezTo>
                  <a:cubicBezTo>
                    <a:pt x="2775" y="1582"/>
                    <a:pt x="2800" y="1584"/>
                    <a:pt x="2822" y="1585"/>
                  </a:cubicBezTo>
                  <a:cubicBezTo>
                    <a:pt x="2842" y="1561"/>
                    <a:pt x="2865" y="1539"/>
                    <a:pt x="2837" y="1516"/>
                  </a:cubicBezTo>
                  <a:close/>
                  <a:moveTo>
                    <a:pt x="2612" y="1591"/>
                  </a:moveTo>
                  <a:cubicBezTo>
                    <a:pt x="2582" y="1574"/>
                    <a:pt x="2553" y="1596"/>
                    <a:pt x="2535" y="1649"/>
                  </a:cubicBezTo>
                  <a:cubicBezTo>
                    <a:pt x="2595" y="1682"/>
                    <a:pt x="2619" y="1681"/>
                    <a:pt x="2634" y="1649"/>
                  </a:cubicBezTo>
                  <a:cubicBezTo>
                    <a:pt x="2646" y="1622"/>
                    <a:pt x="2634" y="1603"/>
                    <a:pt x="2612" y="1591"/>
                  </a:cubicBezTo>
                  <a:close/>
                  <a:moveTo>
                    <a:pt x="2635" y="1397"/>
                  </a:moveTo>
                  <a:cubicBezTo>
                    <a:pt x="2616" y="1405"/>
                    <a:pt x="2595" y="1415"/>
                    <a:pt x="2572" y="1425"/>
                  </a:cubicBezTo>
                  <a:cubicBezTo>
                    <a:pt x="2564" y="1498"/>
                    <a:pt x="2569" y="1511"/>
                    <a:pt x="2607" y="1522"/>
                  </a:cubicBezTo>
                  <a:cubicBezTo>
                    <a:pt x="2636" y="1531"/>
                    <a:pt x="2658" y="1524"/>
                    <a:pt x="2672" y="1498"/>
                  </a:cubicBezTo>
                  <a:cubicBezTo>
                    <a:pt x="2691" y="1463"/>
                    <a:pt x="2680" y="1433"/>
                    <a:pt x="2635" y="1397"/>
                  </a:cubicBezTo>
                  <a:close/>
                  <a:moveTo>
                    <a:pt x="2752" y="1969"/>
                  </a:moveTo>
                  <a:cubicBezTo>
                    <a:pt x="2714" y="1985"/>
                    <a:pt x="2716" y="2012"/>
                    <a:pt x="2730" y="2046"/>
                  </a:cubicBezTo>
                  <a:cubicBezTo>
                    <a:pt x="2750" y="2052"/>
                    <a:pt x="2769" y="2059"/>
                    <a:pt x="2785" y="2064"/>
                  </a:cubicBezTo>
                  <a:cubicBezTo>
                    <a:pt x="2827" y="2041"/>
                    <a:pt x="2828" y="2010"/>
                    <a:pt x="2809" y="1978"/>
                  </a:cubicBezTo>
                  <a:cubicBezTo>
                    <a:pt x="2796" y="1956"/>
                    <a:pt x="2774" y="1960"/>
                    <a:pt x="2752" y="1969"/>
                  </a:cubicBezTo>
                  <a:close/>
                  <a:moveTo>
                    <a:pt x="2776" y="1841"/>
                  </a:moveTo>
                  <a:cubicBezTo>
                    <a:pt x="2799" y="1832"/>
                    <a:pt x="2817" y="1795"/>
                    <a:pt x="2809" y="1772"/>
                  </a:cubicBezTo>
                  <a:cubicBezTo>
                    <a:pt x="2801" y="1747"/>
                    <a:pt x="2769" y="1734"/>
                    <a:pt x="2738" y="1743"/>
                  </a:cubicBezTo>
                  <a:cubicBezTo>
                    <a:pt x="2710" y="1751"/>
                    <a:pt x="2696" y="1780"/>
                    <a:pt x="2706" y="1811"/>
                  </a:cubicBezTo>
                  <a:cubicBezTo>
                    <a:pt x="2714" y="1837"/>
                    <a:pt x="2748" y="1852"/>
                    <a:pt x="2776" y="1841"/>
                  </a:cubicBezTo>
                  <a:close/>
                  <a:moveTo>
                    <a:pt x="2026" y="2152"/>
                  </a:moveTo>
                  <a:cubicBezTo>
                    <a:pt x="2021" y="2154"/>
                    <a:pt x="2015" y="2156"/>
                    <a:pt x="2010" y="2159"/>
                  </a:cubicBezTo>
                  <a:cubicBezTo>
                    <a:pt x="2073" y="2159"/>
                    <a:pt x="2073" y="2159"/>
                    <a:pt x="2073" y="2159"/>
                  </a:cubicBezTo>
                  <a:cubicBezTo>
                    <a:pt x="2061" y="2150"/>
                    <a:pt x="2046" y="2146"/>
                    <a:pt x="2026" y="2152"/>
                  </a:cubicBezTo>
                  <a:close/>
                  <a:moveTo>
                    <a:pt x="2046" y="1557"/>
                  </a:moveTo>
                  <a:cubicBezTo>
                    <a:pt x="2022" y="1564"/>
                    <a:pt x="2006" y="1595"/>
                    <a:pt x="2012" y="1619"/>
                  </a:cubicBezTo>
                  <a:cubicBezTo>
                    <a:pt x="2017" y="1645"/>
                    <a:pt x="2046" y="1666"/>
                    <a:pt x="2069" y="1662"/>
                  </a:cubicBezTo>
                  <a:cubicBezTo>
                    <a:pt x="2098" y="1656"/>
                    <a:pt x="2121" y="1620"/>
                    <a:pt x="2113" y="1592"/>
                  </a:cubicBezTo>
                  <a:cubicBezTo>
                    <a:pt x="2106" y="1566"/>
                    <a:pt x="2072" y="1548"/>
                    <a:pt x="2046" y="1557"/>
                  </a:cubicBezTo>
                  <a:close/>
                  <a:moveTo>
                    <a:pt x="1720" y="1967"/>
                  </a:moveTo>
                  <a:cubicBezTo>
                    <a:pt x="1699" y="1976"/>
                    <a:pt x="1675" y="1986"/>
                    <a:pt x="1654" y="1995"/>
                  </a:cubicBezTo>
                  <a:cubicBezTo>
                    <a:pt x="1639" y="2053"/>
                    <a:pt x="1647" y="2076"/>
                    <a:pt x="1685" y="2091"/>
                  </a:cubicBezTo>
                  <a:cubicBezTo>
                    <a:pt x="1719" y="2104"/>
                    <a:pt x="1751" y="2094"/>
                    <a:pt x="1763" y="2066"/>
                  </a:cubicBezTo>
                  <a:cubicBezTo>
                    <a:pt x="1782" y="2024"/>
                    <a:pt x="1773" y="2002"/>
                    <a:pt x="1720" y="1967"/>
                  </a:cubicBezTo>
                  <a:close/>
                  <a:moveTo>
                    <a:pt x="1466" y="61"/>
                  </a:moveTo>
                  <a:cubicBezTo>
                    <a:pt x="1446" y="81"/>
                    <a:pt x="1449" y="102"/>
                    <a:pt x="1463" y="124"/>
                  </a:cubicBezTo>
                  <a:cubicBezTo>
                    <a:pt x="1476" y="146"/>
                    <a:pt x="1496" y="147"/>
                    <a:pt x="1522" y="141"/>
                  </a:cubicBezTo>
                  <a:cubicBezTo>
                    <a:pt x="1541" y="117"/>
                    <a:pt x="1547" y="93"/>
                    <a:pt x="1529" y="71"/>
                  </a:cubicBezTo>
                  <a:cubicBezTo>
                    <a:pt x="1512" y="51"/>
                    <a:pt x="1489" y="52"/>
                    <a:pt x="1466" y="61"/>
                  </a:cubicBezTo>
                  <a:close/>
                  <a:moveTo>
                    <a:pt x="1737" y="312"/>
                  </a:moveTo>
                  <a:cubicBezTo>
                    <a:pt x="1730" y="260"/>
                    <a:pt x="1723" y="249"/>
                    <a:pt x="1690" y="244"/>
                  </a:cubicBezTo>
                  <a:cubicBezTo>
                    <a:pt x="1652" y="239"/>
                    <a:pt x="1640" y="249"/>
                    <a:pt x="1619" y="306"/>
                  </a:cubicBezTo>
                  <a:cubicBezTo>
                    <a:pt x="1660" y="373"/>
                    <a:pt x="1685" y="373"/>
                    <a:pt x="1737" y="312"/>
                  </a:cubicBezTo>
                  <a:close/>
                  <a:moveTo>
                    <a:pt x="1233" y="108"/>
                  </a:moveTo>
                  <a:cubicBezTo>
                    <a:pt x="1200" y="119"/>
                    <a:pt x="1189" y="143"/>
                    <a:pt x="1192" y="175"/>
                  </a:cubicBezTo>
                  <a:cubicBezTo>
                    <a:pt x="1196" y="216"/>
                    <a:pt x="1226" y="227"/>
                    <a:pt x="1275" y="237"/>
                  </a:cubicBezTo>
                  <a:cubicBezTo>
                    <a:pt x="1284" y="229"/>
                    <a:pt x="1299" y="215"/>
                    <a:pt x="1309" y="205"/>
                  </a:cubicBezTo>
                  <a:cubicBezTo>
                    <a:pt x="1312" y="136"/>
                    <a:pt x="1280" y="115"/>
                    <a:pt x="1233" y="108"/>
                  </a:cubicBezTo>
                  <a:close/>
                  <a:moveTo>
                    <a:pt x="1453" y="214"/>
                  </a:moveTo>
                  <a:cubicBezTo>
                    <a:pt x="1428" y="212"/>
                    <a:pt x="1408" y="231"/>
                    <a:pt x="1406" y="261"/>
                  </a:cubicBezTo>
                  <a:cubicBezTo>
                    <a:pt x="1403" y="297"/>
                    <a:pt x="1418" y="318"/>
                    <a:pt x="1447" y="319"/>
                  </a:cubicBezTo>
                  <a:cubicBezTo>
                    <a:pt x="1475" y="320"/>
                    <a:pt x="1503" y="298"/>
                    <a:pt x="1505" y="273"/>
                  </a:cubicBezTo>
                  <a:cubicBezTo>
                    <a:pt x="1508" y="245"/>
                    <a:pt x="1483" y="217"/>
                    <a:pt x="1453" y="214"/>
                  </a:cubicBezTo>
                  <a:close/>
                  <a:moveTo>
                    <a:pt x="1415" y="0"/>
                  </a:moveTo>
                  <a:cubicBezTo>
                    <a:pt x="1324" y="0"/>
                    <a:pt x="1324" y="0"/>
                    <a:pt x="1324" y="0"/>
                  </a:cubicBezTo>
                  <a:cubicBezTo>
                    <a:pt x="1319" y="10"/>
                    <a:pt x="1317" y="20"/>
                    <a:pt x="1316" y="29"/>
                  </a:cubicBezTo>
                  <a:cubicBezTo>
                    <a:pt x="1315" y="54"/>
                    <a:pt x="1341" y="61"/>
                    <a:pt x="1362" y="65"/>
                  </a:cubicBezTo>
                  <a:cubicBezTo>
                    <a:pt x="1386" y="70"/>
                    <a:pt x="1407" y="49"/>
                    <a:pt x="1423" y="9"/>
                  </a:cubicBezTo>
                  <a:cubicBezTo>
                    <a:pt x="1420" y="6"/>
                    <a:pt x="1417" y="3"/>
                    <a:pt x="1415" y="0"/>
                  </a:cubicBezTo>
                  <a:close/>
                  <a:moveTo>
                    <a:pt x="1657" y="156"/>
                  </a:moveTo>
                  <a:cubicBezTo>
                    <a:pt x="1685" y="161"/>
                    <a:pt x="1705" y="130"/>
                    <a:pt x="1716" y="72"/>
                  </a:cubicBezTo>
                  <a:cubicBezTo>
                    <a:pt x="1680" y="35"/>
                    <a:pt x="1666" y="30"/>
                    <a:pt x="1640" y="46"/>
                  </a:cubicBezTo>
                  <a:cubicBezTo>
                    <a:pt x="1620" y="58"/>
                    <a:pt x="1603" y="99"/>
                    <a:pt x="1615" y="123"/>
                  </a:cubicBezTo>
                  <a:cubicBezTo>
                    <a:pt x="1623" y="138"/>
                    <a:pt x="1642" y="153"/>
                    <a:pt x="1657" y="156"/>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5"/>
                    <a:pt x="2036" y="2011"/>
                    <a:pt x="2024" y="1991"/>
                  </a:cubicBezTo>
                  <a:close/>
                  <a:moveTo>
                    <a:pt x="1982" y="1860"/>
                  </a:moveTo>
                  <a:cubicBezTo>
                    <a:pt x="2011" y="1852"/>
                    <a:pt x="2040" y="1818"/>
                    <a:pt x="2034" y="1793"/>
                  </a:cubicBezTo>
                  <a:cubicBezTo>
                    <a:pt x="2023" y="1752"/>
                    <a:pt x="1993" y="1738"/>
                    <a:pt x="1954" y="1741"/>
                  </a:cubicBezTo>
                  <a:cubicBezTo>
                    <a:pt x="1910" y="1781"/>
                    <a:pt x="1903" y="1801"/>
                    <a:pt x="1924" y="1834"/>
                  </a:cubicBezTo>
                  <a:cubicBezTo>
                    <a:pt x="1937" y="1856"/>
                    <a:pt x="1955" y="1868"/>
                    <a:pt x="1982" y="1860"/>
                  </a:cubicBezTo>
                  <a:close/>
                  <a:moveTo>
                    <a:pt x="1065" y="28"/>
                  </a:moveTo>
                  <a:cubicBezTo>
                    <a:pt x="1092" y="36"/>
                    <a:pt x="1123" y="28"/>
                    <a:pt x="1132" y="9"/>
                  </a:cubicBezTo>
                  <a:cubicBezTo>
                    <a:pt x="1133" y="6"/>
                    <a:pt x="1134" y="3"/>
                    <a:pt x="1135" y="0"/>
                  </a:cubicBezTo>
                  <a:cubicBezTo>
                    <a:pt x="1030" y="0"/>
                    <a:pt x="1030" y="0"/>
                    <a:pt x="1030" y="0"/>
                  </a:cubicBezTo>
                  <a:cubicBezTo>
                    <a:pt x="1035" y="15"/>
                    <a:pt x="1046" y="22"/>
                    <a:pt x="1065" y="28"/>
                  </a:cubicBezTo>
                  <a:close/>
                  <a:moveTo>
                    <a:pt x="1950" y="1424"/>
                  </a:moveTo>
                  <a:cubicBezTo>
                    <a:pt x="1944" y="1394"/>
                    <a:pt x="1904" y="1366"/>
                    <a:pt x="1876" y="1372"/>
                  </a:cubicBezTo>
                  <a:cubicBezTo>
                    <a:pt x="1837" y="1380"/>
                    <a:pt x="1816" y="1422"/>
                    <a:pt x="1828" y="1467"/>
                  </a:cubicBezTo>
                  <a:cubicBezTo>
                    <a:pt x="1838" y="1504"/>
                    <a:pt x="1861" y="1517"/>
                    <a:pt x="1898" y="1506"/>
                  </a:cubicBezTo>
                  <a:cubicBezTo>
                    <a:pt x="1932" y="1495"/>
                    <a:pt x="1957" y="1457"/>
                    <a:pt x="1950" y="1424"/>
                  </a:cubicBezTo>
                  <a:close/>
                  <a:moveTo>
                    <a:pt x="1724" y="1653"/>
                  </a:moveTo>
                  <a:cubicBezTo>
                    <a:pt x="1693" y="1652"/>
                    <a:pt x="1667" y="1676"/>
                    <a:pt x="1660" y="1709"/>
                  </a:cubicBezTo>
                  <a:cubicBezTo>
                    <a:pt x="1654" y="1742"/>
                    <a:pt x="1663" y="1769"/>
                    <a:pt x="1694" y="1787"/>
                  </a:cubicBezTo>
                  <a:cubicBezTo>
                    <a:pt x="1731" y="1807"/>
                    <a:pt x="1753" y="1799"/>
                    <a:pt x="1803" y="1743"/>
                  </a:cubicBezTo>
                  <a:cubicBezTo>
                    <a:pt x="1784" y="1678"/>
                    <a:pt x="1763" y="1655"/>
                    <a:pt x="1724" y="1653"/>
                  </a:cubicBezTo>
                  <a:close/>
                  <a:moveTo>
                    <a:pt x="1865" y="67"/>
                  </a:moveTo>
                  <a:cubicBezTo>
                    <a:pt x="1879" y="49"/>
                    <a:pt x="1885" y="30"/>
                    <a:pt x="1869" y="10"/>
                  </a:cubicBezTo>
                  <a:cubicBezTo>
                    <a:pt x="1865" y="6"/>
                    <a:pt x="1862" y="3"/>
                    <a:pt x="1859" y="0"/>
                  </a:cubicBezTo>
                  <a:cubicBezTo>
                    <a:pt x="1790" y="0"/>
                    <a:pt x="1790" y="0"/>
                    <a:pt x="1790" y="0"/>
                  </a:cubicBezTo>
                  <a:cubicBezTo>
                    <a:pt x="1784" y="49"/>
                    <a:pt x="1791" y="67"/>
                    <a:pt x="1818" y="79"/>
                  </a:cubicBezTo>
                  <a:cubicBezTo>
                    <a:pt x="1836" y="86"/>
                    <a:pt x="1852" y="84"/>
                    <a:pt x="1865" y="67"/>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C4247C8F-A071-402F-93D5-91A6203977AA}" type="datetimeFigureOut">
              <a:rPr lang="en-US" smtClean="0"/>
              <a:t>10/2/2025</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20C10E47-CA17-46D4-B042-43691723C5C4}"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47C8F-A071-402F-93D5-91A6203977AA}"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0E47-CA17-46D4-B042-43691723C5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C4247C8F-A071-402F-93D5-91A6203977AA}" type="datetimeFigureOut">
              <a:rPr lang="en-US" smtClean="0"/>
              <a:t>10/2/2025</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20C10E47-CA17-46D4-B042-43691723C5C4}"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47C8F-A071-402F-93D5-91A6203977AA}"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0E47-CA17-46D4-B042-43691723C5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355" name="Freeform 216"/>
          <p:cNvSpPr>
            <a:spLocks noEditPoints="1"/>
          </p:cNvSpPr>
          <p:nvPr/>
        </p:nvSpPr>
        <p:spPr bwMode="auto">
          <a:xfrm>
            <a:off x="0" y="0"/>
            <a:ext cx="9144000" cy="6858000"/>
          </a:xfrm>
          <a:custGeom>
            <a:avLst/>
            <a:gdLst/>
            <a:ahLst/>
            <a:cxnLst/>
            <a:rect l="0" t="0" r="r" b="b"/>
            <a:pathLst>
              <a:path w="2880" h="2158">
                <a:moveTo>
                  <a:pt x="1368" y="904"/>
                </a:moveTo>
                <a:cubicBezTo>
                  <a:pt x="1360" y="897"/>
                  <a:pt x="1341" y="896"/>
                  <a:pt x="1332" y="900"/>
                </a:cubicBezTo>
                <a:cubicBezTo>
                  <a:pt x="1317" y="908"/>
                  <a:pt x="1321" y="925"/>
                  <a:pt x="1343" y="951"/>
                </a:cubicBezTo>
                <a:cubicBezTo>
                  <a:pt x="1372" y="935"/>
                  <a:pt x="1382" y="916"/>
                  <a:pt x="1368" y="904"/>
                </a:cubicBezTo>
                <a:close/>
                <a:moveTo>
                  <a:pt x="1342" y="828"/>
                </a:moveTo>
                <a:cubicBezTo>
                  <a:pt x="1359" y="833"/>
                  <a:pt x="1379" y="820"/>
                  <a:pt x="1383" y="802"/>
                </a:cubicBezTo>
                <a:cubicBezTo>
                  <a:pt x="1387" y="785"/>
                  <a:pt x="1373" y="762"/>
                  <a:pt x="1358" y="758"/>
                </a:cubicBezTo>
                <a:cubicBezTo>
                  <a:pt x="1341" y="754"/>
                  <a:pt x="1323" y="767"/>
                  <a:pt x="1317" y="786"/>
                </a:cubicBezTo>
                <a:cubicBezTo>
                  <a:pt x="1311" y="805"/>
                  <a:pt x="1321" y="823"/>
                  <a:pt x="1342" y="828"/>
                </a:cubicBezTo>
                <a:close/>
                <a:moveTo>
                  <a:pt x="1329" y="1107"/>
                </a:moveTo>
                <a:cubicBezTo>
                  <a:pt x="1339" y="1108"/>
                  <a:pt x="1350" y="1101"/>
                  <a:pt x="1368" y="1096"/>
                </a:cubicBezTo>
                <a:cubicBezTo>
                  <a:pt x="1358" y="1080"/>
                  <a:pt x="1354" y="1066"/>
                  <a:pt x="1346" y="1062"/>
                </a:cubicBezTo>
                <a:cubicBezTo>
                  <a:pt x="1332" y="1056"/>
                  <a:pt x="1319" y="1062"/>
                  <a:pt x="1314" y="1079"/>
                </a:cubicBezTo>
                <a:cubicBezTo>
                  <a:pt x="1310" y="1093"/>
                  <a:pt x="1315" y="1105"/>
                  <a:pt x="1329" y="1107"/>
                </a:cubicBezTo>
                <a:close/>
                <a:moveTo>
                  <a:pt x="977" y="1294"/>
                </a:moveTo>
                <a:cubicBezTo>
                  <a:pt x="935" y="1280"/>
                  <a:pt x="915" y="1283"/>
                  <a:pt x="900" y="1304"/>
                </a:cubicBezTo>
                <a:cubicBezTo>
                  <a:pt x="888" y="1320"/>
                  <a:pt x="891" y="1343"/>
                  <a:pt x="907" y="1358"/>
                </a:cubicBezTo>
                <a:cubicBezTo>
                  <a:pt x="923" y="1374"/>
                  <a:pt x="941" y="1379"/>
                  <a:pt x="962" y="1368"/>
                </a:cubicBezTo>
                <a:cubicBezTo>
                  <a:pt x="986" y="1356"/>
                  <a:pt x="989" y="1341"/>
                  <a:pt x="977" y="1294"/>
                </a:cubicBezTo>
                <a:close/>
                <a:moveTo>
                  <a:pt x="1362" y="65"/>
                </a:moveTo>
                <a:cubicBezTo>
                  <a:pt x="1386" y="70"/>
                  <a:pt x="1407" y="49"/>
                  <a:pt x="1423" y="9"/>
                </a:cubicBezTo>
                <a:cubicBezTo>
                  <a:pt x="1420" y="6"/>
                  <a:pt x="1417" y="3"/>
                  <a:pt x="1415" y="0"/>
                </a:cubicBezTo>
                <a:cubicBezTo>
                  <a:pt x="1324" y="0"/>
                  <a:pt x="1324" y="0"/>
                  <a:pt x="1324" y="0"/>
                </a:cubicBezTo>
                <a:cubicBezTo>
                  <a:pt x="1319" y="9"/>
                  <a:pt x="1317" y="19"/>
                  <a:pt x="1316" y="28"/>
                </a:cubicBezTo>
                <a:cubicBezTo>
                  <a:pt x="1315" y="54"/>
                  <a:pt x="1341" y="60"/>
                  <a:pt x="1362" y="65"/>
                </a:cubicBezTo>
                <a:close/>
                <a:moveTo>
                  <a:pt x="1405" y="545"/>
                </a:moveTo>
                <a:cubicBezTo>
                  <a:pt x="1412" y="529"/>
                  <a:pt x="1412" y="506"/>
                  <a:pt x="1408" y="488"/>
                </a:cubicBezTo>
                <a:cubicBezTo>
                  <a:pt x="1405" y="471"/>
                  <a:pt x="1373" y="458"/>
                  <a:pt x="1354" y="461"/>
                </a:cubicBezTo>
                <a:cubicBezTo>
                  <a:pt x="1334" y="464"/>
                  <a:pt x="1324" y="476"/>
                  <a:pt x="1323" y="496"/>
                </a:cubicBezTo>
                <a:cubicBezTo>
                  <a:pt x="1322" y="517"/>
                  <a:pt x="1321" y="537"/>
                  <a:pt x="1319" y="562"/>
                </a:cubicBezTo>
                <a:cubicBezTo>
                  <a:pt x="1337" y="565"/>
                  <a:pt x="1346" y="566"/>
                  <a:pt x="1355" y="568"/>
                </a:cubicBezTo>
                <a:cubicBezTo>
                  <a:pt x="1377" y="573"/>
                  <a:pt x="1397" y="563"/>
                  <a:pt x="1405" y="545"/>
                </a:cubicBezTo>
                <a:close/>
                <a:moveTo>
                  <a:pt x="995" y="997"/>
                </a:moveTo>
                <a:cubicBezTo>
                  <a:pt x="1018" y="1003"/>
                  <a:pt x="1043" y="989"/>
                  <a:pt x="1049" y="966"/>
                </a:cubicBezTo>
                <a:cubicBezTo>
                  <a:pt x="1054" y="943"/>
                  <a:pt x="1035" y="915"/>
                  <a:pt x="1012" y="910"/>
                </a:cubicBezTo>
                <a:cubicBezTo>
                  <a:pt x="992" y="906"/>
                  <a:pt x="969" y="922"/>
                  <a:pt x="964" y="943"/>
                </a:cubicBezTo>
                <a:cubicBezTo>
                  <a:pt x="958" y="967"/>
                  <a:pt x="971" y="990"/>
                  <a:pt x="995" y="997"/>
                </a:cubicBezTo>
                <a:close/>
                <a:moveTo>
                  <a:pt x="1275" y="237"/>
                </a:moveTo>
                <a:cubicBezTo>
                  <a:pt x="1284" y="228"/>
                  <a:pt x="1299" y="214"/>
                  <a:pt x="1309" y="205"/>
                </a:cubicBezTo>
                <a:cubicBezTo>
                  <a:pt x="1312" y="136"/>
                  <a:pt x="1280" y="114"/>
                  <a:pt x="1233" y="108"/>
                </a:cubicBezTo>
                <a:cubicBezTo>
                  <a:pt x="1200" y="118"/>
                  <a:pt x="1189" y="143"/>
                  <a:pt x="1192" y="175"/>
                </a:cubicBezTo>
                <a:cubicBezTo>
                  <a:pt x="1196" y="216"/>
                  <a:pt x="1226" y="226"/>
                  <a:pt x="1275" y="237"/>
                </a:cubicBezTo>
                <a:close/>
                <a:moveTo>
                  <a:pt x="162" y="349"/>
                </a:moveTo>
                <a:cubicBezTo>
                  <a:pt x="144" y="357"/>
                  <a:pt x="137" y="370"/>
                  <a:pt x="144" y="385"/>
                </a:cubicBezTo>
                <a:cubicBezTo>
                  <a:pt x="151" y="399"/>
                  <a:pt x="169" y="408"/>
                  <a:pt x="182" y="403"/>
                </a:cubicBezTo>
                <a:cubicBezTo>
                  <a:pt x="197" y="397"/>
                  <a:pt x="205" y="377"/>
                  <a:pt x="198" y="361"/>
                </a:cubicBezTo>
                <a:cubicBezTo>
                  <a:pt x="193" y="347"/>
                  <a:pt x="178" y="342"/>
                  <a:pt x="162" y="349"/>
                </a:cubicBezTo>
                <a:close/>
                <a:moveTo>
                  <a:pt x="1308" y="1540"/>
                </a:moveTo>
                <a:cubicBezTo>
                  <a:pt x="1331" y="1539"/>
                  <a:pt x="1350" y="1515"/>
                  <a:pt x="1350" y="1487"/>
                </a:cubicBezTo>
                <a:cubicBezTo>
                  <a:pt x="1349" y="1466"/>
                  <a:pt x="1342" y="1448"/>
                  <a:pt x="1323" y="1437"/>
                </a:cubicBezTo>
                <a:cubicBezTo>
                  <a:pt x="1309" y="1438"/>
                  <a:pt x="1295" y="1438"/>
                  <a:pt x="1275" y="1439"/>
                </a:cubicBezTo>
                <a:cubicBezTo>
                  <a:pt x="1270" y="1455"/>
                  <a:pt x="1261" y="1471"/>
                  <a:pt x="1259" y="1488"/>
                </a:cubicBezTo>
                <a:cubicBezTo>
                  <a:pt x="1257" y="1516"/>
                  <a:pt x="1282" y="1540"/>
                  <a:pt x="1308" y="1540"/>
                </a:cubicBezTo>
                <a:close/>
                <a:moveTo>
                  <a:pt x="869" y="752"/>
                </a:moveTo>
                <a:cubicBezTo>
                  <a:pt x="858" y="770"/>
                  <a:pt x="865" y="784"/>
                  <a:pt x="900" y="813"/>
                </a:cubicBezTo>
                <a:cubicBezTo>
                  <a:pt x="926" y="809"/>
                  <a:pt x="948" y="801"/>
                  <a:pt x="949" y="772"/>
                </a:cubicBezTo>
                <a:cubicBezTo>
                  <a:pt x="950" y="752"/>
                  <a:pt x="936" y="735"/>
                  <a:pt x="917" y="733"/>
                </a:cubicBezTo>
                <a:cubicBezTo>
                  <a:pt x="898" y="731"/>
                  <a:pt x="879" y="733"/>
                  <a:pt x="869" y="752"/>
                </a:cubicBezTo>
                <a:close/>
                <a:moveTo>
                  <a:pt x="1165" y="594"/>
                </a:moveTo>
                <a:cubicBezTo>
                  <a:pt x="1185" y="599"/>
                  <a:pt x="1215" y="583"/>
                  <a:pt x="1221" y="564"/>
                </a:cubicBezTo>
                <a:cubicBezTo>
                  <a:pt x="1226" y="545"/>
                  <a:pt x="1208" y="517"/>
                  <a:pt x="1186" y="511"/>
                </a:cubicBezTo>
                <a:cubicBezTo>
                  <a:pt x="1166" y="506"/>
                  <a:pt x="1147" y="518"/>
                  <a:pt x="1142" y="540"/>
                </a:cubicBezTo>
                <a:cubicBezTo>
                  <a:pt x="1136" y="564"/>
                  <a:pt x="1146" y="589"/>
                  <a:pt x="1165" y="594"/>
                </a:cubicBezTo>
                <a:close/>
                <a:moveTo>
                  <a:pt x="1065" y="27"/>
                </a:moveTo>
                <a:cubicBezTo>
                  <a:pt x="1092" y="35"/>
                  <a:pt x="1123" y="28"/>
                  <a:pt x="1132" y="9"/>
                </a:cubicBezTo>
                <a:cubicBezTo>
                  <a:pt x="1133" y="6"/>
                  <a:pt x="1134" y="3"/>
                  <a:pt x="1135" y="0"/>
                </a:cubicBezTo>
                <a:cubicBezTo>
                  <a:pt x="1030" y="0"/>
                  <a:pt x="1030" y="0"/>
                  <a:pt x="1030" y="0"/>
                </a:cubicBezTo>
                <a:cubicBezTo>
                  <a:pt x="1035" y="15"/>
                  <a:pt x="1046" y="22"/>
                  <a:pt x="1065" y="27"/>
                </a:cubicBezTo>
                <a:close/>
                <a:moveTo>
                  <a:pt x="1030" y="819"/>
                </a:moveTo>
                <a:cubicBezTo>
                  <a:pt x="1026" y="830"/>
                  <a:pt x="1021" y="842"/>
                  <a:pt x="1017" y="853"/>
                </a:cubicBezTo>
                <a:cubicBezTo>
                  <a:pt x="1036" y="873"/>
                  <a:pt x="1054" y="881"/>
                  <a:pt x="1078" y="863"/>
                </a:cubicBezTo>
                <a:cubicBezTo>
                  <a:pt x="1082" y="816"/>
                  <a:pt x="1078" y="812"/>
                  <a:pt x="1030" y="819"/>
                </a:cubicBezTo>
                <a:close/>
                <a:moveTo>
                  <a:pt x="1149" y="777"/>
                </a:moveTo>
                <a:cubicBezTo>
                  <a:pt x="1164" y="765"/>
                  <a:pt x="1169" y="750"/>
                  <a:pt x="1160" y="733"/>
                </a:cubicBezTo>
                <a:cubicBezTo>
                  <a:pt x="1148" y="710"/>
                  <a:pt x="1127" y="705"/>
                  <a:pt x="1091" y="717"/>
                </a:cubicBezTo>
                <a:cubicBezTo>
                  <a:pt x="1089" y="730"/>
                  <a:pt x="1086" y="745"/>
                  <a:pt x="1083" y="761"/>
                </a:cubicBezTo>
                <a:cubicBezTo>
                  <a:pt x="1121" y="792"/>
                  <a:pt x="1129" y="794"/>
                  <a:pt x="1149" y="777"/>
                </a:cubicBezTo>
                <a:close/>
                <a:moveTo>
                  <a:pt x="1071" y="1261"/>
                </a:moveTo>
                <a:cubicBezTo>
                  <a:pt x="1088" y="1262"/>
                  <a:pt x="1100" y="1257"/>
                  <a:pt x="1106" y="1239"/>
                </a:cubicBezTo>
                <a:cubicBezTo>
                  <a:pt x="1112" y="1220"/>
                  <a:pt x="1104" y="1192"/>
                  <a:pt x="1088" y="1186"/>
                </a:cubicBezTo>
                <a:cubicBezTo>
                  <a:pt x="1062" y="1177"/>
                  <a:pt x="1044" y="1188"/>
                  <a:pt x="1031" y="1211"/>
                </a:cubicBezTo>
                <a:cubicBezTo>
                  <a:pt x="1037" y="1250"/>
                  <a:pt x="1045" y="1260"/>
                  <a:pt x="1071" y="1261"/>
                </a:cubicBezTo>
                <a:close/>
                <a:moveTo>
                  <a:pt x="1006" y="1834"/>
                </a:moveTo>
                <a:cubicBezTo>
                  <a:pt x="1013" y="1828"/>
                  <a:pt x="1019" y="1822"/>
                  <a:pt x="1029" y="1814"/>
                </a:cubicBezTo>
                <a:cubicBezTo>
                  <a:pt x="1026" y="1804"/>
                  <a:pt x="1024" y="1792"/>
                  <a:pt x="1018" y="1783"/>
                </a:cubicBezTo>
                <a:cubicBezTo>
                  <a:pt x="1009" y="1768"/>
                  <a:pt x="987" y="1766"/>
                  <a:pt x="974" y="1776"/>
                </a:cubicBezTo>
                <a:cubicBezTo>
                  <a:pt x="963" y="1785"/>
                  <a:pt x="962" y="1804"/>
                  <a:pt x="973" y="1818"/>
                </a:cubicBezTo>
                <a:cubicBezTo>
                  <a:pt x="981" y="1829"/>
                  <a:pt x="992" y="1835"/>
                  <a:pt x="1006" y="1834"/>
                </a:cubicBezTo>
                <a:close/>
                <a:moveTo>
                  <a:pt x="1181" y="980"/>
                </a:moveTo>
                <a:cubicBezTo>
                  <a:pt x="1184" y="970"/>
                  <a:pt x="1179" y="954"/>
                  <a:pt x="1171" y="944"/>
                </a:cubicBezTo>
                <a:cubicBezTo>
                  <a:pt x="1159" y="928"/>
                  <a:pt x="1139" y="933"/>
                  <a:pt x="1126" y="943"/>
                </a:cubicBezTo>
                <a:cubicBezTo>
                  <a:pt x="1106" y="958"/>
                  <a:pt x="1107" y="979"/>
                  <a:pt x="1121" y="1002"/>
                </a:cubicBezTo>
                <a:cubicBezTo>
                  <a:pt x="1148" y="1008"/>
                  <a:pt x="1172" y="1007"/>
                  <a:pt x="1181" y="980"/>
                </a:cubicBezTo>
                <a:close/>
                <a:moveTo>
                  <a:pt x="1008" y="1070"/>
                </a:moveTo>
                <a:cubicBezTo>
                  <a:pt x="991" y="1065"/>
                  <a:pt x="969" y="1077"/>
                  <a:pt x="964" y="1094"/>
                </a:cubicBezTo>
                <a:cubicBezTo>
                  <a:pt x="960" y="1110"/>
                  <a:pt x="970" y="1130"/>
                  <a:pt x="986" y="1135"/>
                </a:cubicBezTo>
                <a:cubicBezTo>
                  <a:pt x="1002" y="1142"/>
                  <a:pt x="1024" y="1134"/>
                  <a:pt x="1030" y="1120"/>
                </a:cubicBezTo>
                <a:cubicBezTo>
                  <a:pt x="1037" y="1102"/>
                  <a:pt x="1026" y="1076"/>
                  <a:pt x="1008" y="1070"/>
                </a:cubicBezTo>
                <a:close/>
                <a:moveTo>
                  <a:pt x="1229" y="650"/>
                </a:moveTo>
                <a:cubicBezTo>
                  <a:pt x="1216" y="654"/>
                  <a:pt x="1202" y="667"/>
                  <a:pt x="1197" y="679"/>
                </a:cubicBezTo>
                <a:cubicBezTo>
                  <a:pt x="1189" y="701"/>
                  <a:pt x="1208" y="711"/>
                  <a:pt x="1231" y="722"/>
                </a:cubicBezTo>
                <a:cubicBezTo>
                  <a:pt x="1242" y="708"/>
                  <a:pt x="1253" y="695"/>
                  <a:pt x="1261" y="684"/>
                </a:cubicBezTo>
                <a:cubicBezTo>
                  <a:pt x="1256" y="664"/>
                  <a:pt x="1252" y="644"/>
                  <a:pt x="1229" y="650"/>
                </a:cubicBezTo>
                <a:close/>
                <a:moveTo>
                  <a:pt x="1180" y="1165"/>
                </a:moveTo>
                <a:cubicBezTo>
                  <a:pt x="1205" y="1165"/>
                  <a:pt x="1212" y="1147"/>
                  <a:pt x="1208" y="1097"/>
                </a:cubicBezTo>
                <a:cubicBezTo>
                  <a:pt x="1186" y="1095"/>
                  <a:pt x="1166" y="1086"/>
                  <a:pt x="1152" y="1108"/>
                </a:cubicBezTo>
                <a:cubicBezTo>
                  <a:pt x="1153" y="1155"/>
                  <a:pt x="1158" y="1166"/>
                  <a:pt x="1180" y="1165"/>
                </a:cubicBezTo>
                <a:close/>
                <a:moveTo>
                  <a:pt x="1238" y="977"/>
                </a:moveTo>
                <a:cubicBezTo>
                  <a:pt x="1241" y="992"/>
                  <a:pt x="1244" y="1007"/>
                  <a:pt x="1248" y="1028"/>
                </a:cubicBezTo>
                <a:cubicBezTo>
                  <a:pt x="1267" y="1019"/>
                  <a:pt x="1282" y="1013"/>
                  <a:pt x="1296" y="1007"/>
                </a:cubicBezTo>
                <a:cubicBezTo>
                  <a:pt x="1283" y="956"/>
                  <a:pt x="1277" y="953"/>
                  <a:pt x="1238" y="977"/>
                </a:cubicBezTo>
                <a:close/>
                <a:moveTo>
                  <a:pt x="1330" y="1224"/>
                </a:moveTo>
                <a:cubicBezTo>
                  <a:pt x="1339" y="1223"/>
                  <a:pt x="1354" y="1211"/>
                  <a:pt x="1354" y="1203"/>
                </a:cubicBezTo>
                <a:cubicBezTo>
                  <a:pt x="1355" y="1190"/>
                  <a:pt x="1351" y="1171"/>
                  <a:pt x="1342" y="1164"/>
                </a:cubicBezTo>
                <a:cubicBezTo>
                  <a:pt x="1325" y="1150"/>
                  <a:pt x="1312" y="1167"/>
                  <a:pt x="1298" y="1182"/>
                </a:cubicBezTo>
                <a:cubicBezTo>
                  <a:pt x="1303" y="1202"/>
                  <a:pt x="1302" y="1226"/>
                  <a:pt x="1330" y="1224"/>
                </a:cubicBezTo>
                <a:close/>
                <a:moveTo>
                  <a:pt x="1228" y="809"/>
                </a:moveTo>
                <a:cubicBezTo>
                  <a:pt x="1218" y="793"/>
                  <a:pt x="1203" y="792"/>
                  <a:pt x="1188" y="800"/>
                </a:cubicBezTo>
                <a:cubicBezTo>
                  <a:pt x="1168" y="810"/>
                  <a:pt x="1169" y="834"/>
                  <a:pt x="1192" y="863"/>
                </a:cubicBezTo>
                <a:cubicBezTo>
                  <a:pt x="1231" y="842"/>
                  <a:pt x="1240" y="828"/>
                  <a:pt x="1228" y="809"/>
                </a:cubicBezTo>
                <a:close/>
                <a:moveTo>
                  <a:pt x="1280" y="1321"/>
                </a:moveTo>
                <a:cubicBezTo>
                  <a:pt x="1275" y="1338"/>
                  <a:pt x="1275" y="1358"/>
                  <a:pt x="1295" y="1369"/>
                </a:cubicBezTo>
                <a:cubicBezTo>
                  <a:pt x="1310" y="1377"/>
                  <a:pt x="1326" y="1388"/>
                  <a:pt x="1341" y="1373"/>
                </a:cubicBezTo>
                <a:cubicBezTo>
                  <a:pt x="1366" y="1349"/>
                  <a:pt x="1353" y="1323"/>
                  <a:pt x="1341" y="1296"/>
                </a:cubicBezTo>
                <a:cubicBezTo>
                  <a:pt x="1312" y="1292"/>
                  <a:pt x="1289" y="1293"/>
                  <a:pt x="1280" y="1321"/>
                </a:cubicBezTo>
                <a:close/>
                <a:moveTo>
                  <a:pt x="1393" y="659"/>
                </a:moveTo>
                <a:cubicBezTo>
                  <a:pt x="1360" y="637"/>
                  <a:pt x="1341" y="637"/>
                  <a:pt x="1325" y="657"/>
                </a:cubicBezTo>
                <a:cubicBezTo>
                  <a:pt x="1310" y="674"/>
                  <a:pt x="1316" y="687"/>
                  <a:pt x="1350" y="714"/>
                </a:cubicBezTo>
                <a:cubicBezTo>
                  <a:pt x="1391" y="704"/>
                  <a:pt x="1393" y="701"/>
                  <a:pt x="1393" y="659"/>
                </a:cubicBezTo>
                <a:close/>
                <a:moveTo>
                  <a:pt x="474" y="430"/>
                </a:moveTo>
                <a:cubicBezTo>
                  <a:pt x="471" y="439"/>
                  <a:pt x="469" y="448"/>
                  <a:pt x="466" y="456"/>
                </a:cubicBezTo>
                <a:cubicBezTo>
                  <a:pt x="479" y="474"/>
                  <a:pt x="493" y="475"/>
                  <a:pt x="507" y="465"/>
                </a:cubicBezTo>
                <a:cubicBezTo>
                  <a:pt x="517" y="458"/>
                  <a:pt x="515" y="448"/>
                  <a:pt x="510" y="438"/>
                </a:cubicBezTo>
                <a:cubicBezTo>
                  <a:pt x="502" y="420"/>
                  <a:pt x="489" y="422"/>
                  <a:pt x="474" y="430"/>
                </a:cubicBezTo>
                <a:close/>
                <a:moveTo>
                  <a:pt x="569" y="1407"/>
                </a:moveTo>
                <a:cubicBezTo>
                  <a:pt x="594" y="1409"/>
                  <a:pt x="624" y="1381"/>
                  <a:pt x="627" y="1352"/>
                </a:cubicBezTo>
                <a:cubicBezTo>
                  <a:pt x="629" y="1326"/>
                  <a:pt x="610" y="1305"/>
                  <a:pt x="581" y="1303"/>
                </a:cubicBezTo>
                <a:cubicBezTo>
                  <a:pt x="550" y="1301"/>
                  <a:pt x="522" y="1320"/>
                  <a:pt x="520" y="1344"/>
                </a:cubicBezTo>
                <a:cubicBezTo>
                  <a:pt x="517" y="1369"/>
                  <a:pt x="545" y="1404"/>
                  <a:pt x="569" y="1407"/>
                </a:cubicBezTo>
                <a:close/>
                <a:moveTo>
                  <a:pt x="574" y="98"/>
                </a:moveTo>
                <a:cubicBezTo>
                  <a:pt x="592" y="92"/>
                  <a:pt x="598" y="78"/>
                  <a:pt x="596" y="60"/>
                </a:cubicBezTo>
                <a:cubicBezTo>
                  <a:pt x="576" y="40"/>
                  <a:pt x="567" y="38"/>
                  <a:pt x="552" y="48"/>
                </a:cubicBezTo>
                <a:cubicBezTo>
                  <a:pt x="542" y="55"/>
                  <a:pt x="536" y="63"/>
                  <a:pt x="541" y="76"/>
                </a:cubicBezTo>
                <a:cubicBezTo>
                  <a:pt x="546" y="89"/>
                  <a:pt x="562" y="102"/>
                  <a:pt x="574" y="98"/>
                </a:cubicBezTo>
                <a:close/>
                <a:moveTo>
                  <a:pt x="571" y="170"/>
                </a:moveTo>
                <a:cubicBezTo>
                  <a:pt x="550" y="144"/>
                  <a:pt x="542" y="140"/>
                  <a:pt x="530" y="150"/>
                </a:cubicBezTo>
                <a:cubicBezTo>
                  <a:pt x="516" y="161"/>
                  <a:pt x="520" y="174"/>
                  <a:pt x="544" y="201"/>
                </a:cubicBezTo>
                <a:cubicBezTo>
                  <a:pt x="557" y="193"/>
                  <a:pt x="572" y="189"/>
                  <a:pt x="571" y="170"/>
                </a:cubicBezTo>
                <a:close/>
                <a:moveTo>
                  <a:pt x="683" y="363"/>
                </a:moveTo>
                <a:cubicBezTo>
                  <a:pt x="690" y="348"/>
                  <a:pt x="679" y="335"/>
                  <a:pt x="654" y="328"/>
                </a:cubicBezTo>
                <a:cubicBezTo>
                  <a:pt x="640" y="357"/>
                  <a:pt x="641" y="369"/>
                  <a:pt x="656" y="374"/>
                </a:cubicBezTo>
                <a:cubicBezTo>
                  <a:pt x="669" y="379"/>
                  <a:pt x="678" y="373"/>
                  <a:pt x="683" y="363"/>
                </a:cubicBezTo>
                <a:close/>
                <a:moveTo>
                  <a:pt x="844" y="344"/>
                </a:moveTo>
                <a:cubicBezTo>
                  <a:pt x="829" y="340"/>
                  <a:pt x="822" y="347"/>
                  <a:pt x="808" y="377"/>
                </a:cubicBezTo>
                <a:cubicBezTo>
                  <a:pt x="822" y="405"/>
                  <a:pt x="831" y="411"/>
                  <a:pt x="853" y="406"/>
                </a:cubicBezTo>
                <a:cubicBezTo>
                  <a:pt x="867" y="402"/>
                  <a:pt x="874" y="394"/>
                  <a:pt x="874" y="380"/>
                </a:cubicBezTo>
                <a:cubicBezTo>
                  <a:pt x="874" y="365"/>
                  <a:pt x="859" y="347"/>
                  <a:pt x="844" y="344"/>
                </a:cubicBezTo>
                <a:close/>
                <a:moveTo>
                  <a:pt x="286" y="420"/>
                </a:moveTo>
                <a:cubicBezTo>
                  <a:pt x="280" y="427"/>
                  <a:pt x="278" y="441"/>
                  <a:pt x="280" y="449"/>
                </a:cubicBezTo>
                <a:cubicBezTo>
                  <a:pt x="284" y="465"/>
                  <a:pt x="305" y="467"/>
                  <a:pt x="337" y="457"/>
                </a:cubicBezTo>
                <a:cubicBezTo>
                  <a:pt x="347" y="430"/>
                  <a:pt x="346" y="421"/>
                  <a:pt x="331" y="412"/>
                </a:cubicBezTo>
                <a:cubicBezTo>
                  <a:pt x="320" y="405"/>
                  <a:pt x="295" y="407"/>
                  <a:pt x="286" y="420"/>
                </a:cubicBezTo>
                <a:close/>
                <a:moveTo>
                  <a:pt x="666" y="503"/>
                </a:moveTo>
                <a:cubicBezTo>
                  <a:pt x="667" y="487"/>
                  <a:pt x="658" y="482"/>
                  <a:pt x="627" y="481"/>
                </a:cubicBezTo>
                <a:cubicBezTo>
                  <a:pt x="608" y="505"/>
                  <a:pt x="608" y="507"/>
                  <a:pt x="626" y="531"/>
                </a:cubicBezTo>
                <a:cubicBezTo>
                  <a:pt x="654" y="530"/>
                  <a:pt x="665" y="522"/>
                  <a:pt x="666" y="503"/>
                </a:cubicBezTo>
                <a:close/>
                <a:moveTo>
                  <a:pt x="279" y="328"/>
                </a:moveTo>
                <a:cubicBezTo>
                  <a:pt x="264" y="323"/>
                  <a:pt x="254" y="330"/>
                  <a:pt x="247" y="343"/>
                </a:cubicBezTo>
                <a:cubicBezTo>
                  <a:pt x="239" y="355"/>
                  <a:pt x="244" y="365"/>
                  <a:pt x="253" y="377"/>
                </a:cubicBezTo>
                <a:cubicBezTo>
                  <a:pt x="270" y="380"/>
                  <a:pt x="284" y="378"/>
                  <a:pt x="290" y="362"/>
                </a:cubicBezTo>
                <a:cubicBezTo>
                  <a:pt x="296" y="349"/>
                  <a:pt x="289" y="337"/>
                  <a:pt x="279" y="328"/>
                </a:cubicBezTo>
                <a:close/>
                <a:moveTo>
                  <a:pt x="194" y="468"/>
                </a:moveTo>
                <a:cubicBezTo>
                  <a:pt x="171" y="506"/>
                  <a:pt x="177" y="519"/>
                  <a:pt x="222" y="530"/>
                </a:cubicBezTo>
                <a:cubicBezTo>
                  <a:pt x="246" y="513"/>
                  <a:pt x="250" y="506"/>
                  <a:pt x="244" y="488"/>
                </a:cubicBezTo>
                <a:cubicBezTo>
                  <a:pt x="237" y="468"/>
                  <a:pt x="229" y="464"/>
                  <a:pt x="194" y="468"/>
                </a:cubicBezTo>
                <a:close/>
                <a:moveTo>
                  <a:pt x="343" y="172"/>
                </a:moveTo>
                <a:cubicBezTo>
                  <a:pt x="334" y="161"/>
                  <a:pt x="329" y="144"/>
                  <a:pt x="310" y="152"/>
                </a:cubicBezTo>
                <a:cubicBezTo>
                  <a:pt x="300" y="156"/>
                  <a:pt x="291" y="164"/>
                  <a:pt x="294" y="178"/>
                </a:cubicBezTo>
                <a:cubicBezTo>
                  <a:pt x="299" y="195"/>
                  <a:pt x="311" y="199"/>
                  <a:pt x="329" y="197"/>
                </a:cubicBezTo>
                <a:cubicBezTo>
                  <a:pt x="333" y="190"/>
                  <a:pt x="338" y="182"/>
                  <a:pt x="343" y="172"/>
                </a:cubicBezTo>
                <a:close/>
                <a:moveTo>
                  <a:pt x="309" y="583"/>
                </a:moveTo>
                <a:cubicBezTo>
                  <a:pt x="287" y="588"/>
                  <a:pt x="282" y="606"/>
                  <a:pt x="279" y="627"/>
                </a:cubicBezTo>
                <a:cubicBezTo>
                  <a:pt x="291" y="635"/>
                  <a:pt x="302" y="642"/>
                  <a:pt x="314" y="649"/>
                </a:cubicBezTo>
                <a:cubicBezTo>
                  <a:pt x="342" y="629"/>
                  <a:pt x="349" y="619"/>
                  <a:pt x="345" y="606"/>
                </a:cubicBezTo>
                <a:cubicBezTo>
                  <a:pt x="341" y="592"/>
                  <a:pt x="322" y="580"/>
                  <a:pt x="309" y="583"/>
                </a:cubicBezTo>
                <a:close/>
                <a:moveTo>
                  <a:pt x="630" y="273"/>
                </a:moveTo>
                <a:cubicBezTo>
                  <a:pt x="644" y="277"/>
                  <a:pt x="654" y="265"/>
                  <a:pt x="657" y="254"/>
                </a:cubicBezTo>
                <a:cubicBezTo>
                  <a:pt x="662" y="237"/>
                  <a:pt x="652" y="225"/>
                  <a:pt x="634" y="218"/>
                </a:cubicBezTo>
                <a:cubicBezTo>
                  <a:pt x="616" y="226"/>
                  <a:pt x="603" y="237"/>
                  <a:pt x="609" y="256"/>
                </a:cubicBezTo>
                <a:cubicBezTo>
                  <a:pt x="612" y="263"/>
                  <a:pt x="622" y="270"/>
                  <a:pt x="630" y="273"/>
                </a:cubicBezTo>
                <a:close/>
                <a:moveTo>
                  <a:pt x="719" y="279"/>
                </a:moveTo>
                <a:cubicBezTo>
                  <a:pt x="736" y="307"/>
                  <a:pt x="741" y="308"/>
                  <a:pt x="765" y="284"/>
                </a:cubicBezTo>
                <a:cubicBezTo>
                  <a:pt x="763" y="276"/>
                  <a:pt x="760" y="267"/>
                  <a:pt x="758" y="258"/>
                </a:cubicBezTo>
                <a:cubicBezTo>
                  <a:pt x="739" y="255"/>
                  <a:pt x="725" y="258"/>
                  <a:pt x="719" y="279"/>
                </a:cubicBezTo>
                <a:close/>
                <a:moveTo>
                  <a:pt x="744" y="50"/>
                </a:moveTo>
                <a:cubicBezTo>
                  <a:pt x="757" y="46"/>
                  <a:pt x="769" y="27"/>
                  <a:pt x="766" y="14"/>
                </a:cubicBezTo>
                <a:cubicBezTo>
                  <a:pt x="765" y="8"/>
                  <a:pt x="762" y="3"/>
                  <a:pt x="758" y="0"/>
                </a:cubicBezTo>
                <a:cubicBezTo>
                  <a:pt x="709" y="0"/>
                  <a:pt x="709" y="0"/>
                  <a:pt x="709" y="0"/>
                </a:cubicBezTo>
                <a:cubicBezTo>
                  <a:pt x="701" y="6"/>
                  <a:pt x="700" y="15"/>
                  <a:pt x="704" y="27"/>
                </a:cubicBezTo>
                <a:cubicBezTo>
                  <a:pt x="710" y="43"/>
                  <a:pt x="728" y="54"/>
                  <a:pt x="744" y="50"/>
                </a:cubicBezTo>
                <a:close/>
                <a:moveTo>
                  <a:pt x="595" y="683"/>
                </a:moveTo>
                <a:cubicBezTo>
                  <a:pt x="610" y="677"/>
                  <a:pt x="618" y="658"/>
                  <a:pt x="612" y="642"/>
                </a:cubicBezTo>
                <a:cubicBezTo>
                  <a:pt x="607" y="630"/>
                  <a:pt x="589" y="624"/>
                  <a:pt x="572" y="629"/>
                </a:cubicBezTo>
                <a:cubicBezTo>
                  <a:pt x="557" y="635"/>
                  <a:pt x="549" y="649"/>
                  <a:pt x="555" y="663"/>
                </a:cubicBezTo>
                <a:cubicBezTo>
                  <a:pt x="563" y="680"/>
                  <a:pt x="580" y="689"/>
                  <a:pt x="595" y="683"/>
                </a:cubicBezTo>
                <a:close/>
                <a:moveTo>
                  <a:pt x="691" y="461"/>
                </a:moveTo>
                <a:cubicBezTo>
                  <a:pt x="703" y="469"/>
                  <a:pt x="714" y="479"/>
                  <a:pt x="724" y="466"/>
                </a:cubicBezTo>
                <a:cubicBezTo>
                  <a:pt x="729" y="458"/>
                  <a:pt x="732" y="445"/>
                  <a:pt x="729" y="436"/>
                </a:cubicBezTo>
                <a:cubicBezTo>
                  <a:pt x="725" y="419"/>
                  <a:pt x="710" y="422"/>
                  <a:pt x="692" y="425"/>
                </a:cubicBezTo>
                <a:cubicBezTo>
                  <a:pt x="691" y="439"/>
                  <a:pt x="691" y="450"/>
                  <a:pt x="691" y="461"/>
                </a:cubicBezTo>
                <a:close/>
                <a:moveTo>
                  <a:pt x="832" y="276"/>
                </a:moveTo>
                <a:cubicBezTo>
                  <a:pt x="840" y="288"/>
                  <a:pt x="855" y="291"/>
                  <a:pt x="867" y="284"/>
                </a:cubicBezTo>
                <a:cubicBezTo>
                  <a:pt x="879" y="277"/>
                  <a:pt x="888" y="268"/>
                  <a:pt x="886" y="253"/>
                </a:cubicBezTo>
                <a:cubicBezTo>
                  <a:pt x="884" y="237"/>
                  <a:pt x="875" y="233"/>
                  <a:pt x="842" y="231"/>
                </a:cubicBezTo>
                <a:cubicBezTo>
                  <a:pt x="829" y="245"/>
                  <a:pt x="820" y="258"/>
                  <a:pt x="832" y="276"/>
                </a:cubicBezTo>
                <a:close/>
                <a:moveTo>
                  <a:pt x="841" y="170"/>
                </a:moveTo>
                <a:cubicBezTo>
                  <a:pt x="859" y="164"/>
                  <a:pt x="866" y="142"/>
                  <a:pt x="859" y="120"/>
                </a:cubicBezTo>
                <a:cubicBezTo>
                  <a:pt x="853" y="104"/>
                  <a:pt x="829" y="92"/>
                  <a:pt x="812" y="99"/>
                </a:cubicBezTo>
                <a:cubicBezTo>
                  <a:pt x="797" y="104"/>
                  <a:pt x="786" y="136"/>
                  <a:pt x="793" y="153"/>
                </a:cubicBezTo>
                <a:cubicBezTo>
                  <a:pt x="799" y="168"/>
                  <a:pt x="823" y="177"/>
                  <a:pt x="841" y="170"/>
                </a:cubicBezTo>
                <a:close/>
                <a:moveTo>
                  <a:pt x="736" y="224"/>
                </a:moveTo>
                <a:cubicBezTo>
                  <a:pt x="749" y="217"/>
                  <a:pt x="756" y="199"/>
                  <a:pt x="749" y="184"/>
                </a:cubicBezTo>
                <a:cubicBezTo>
                  <a:pt x="743" y="167"/>
                  <a:pt x="725" y="160"/>
                  <a:pt x="709" y="167"/>
                </a:cubicBezTo>
                <a:cubicBezTo>
                  <a:pt x="693" y="173"/>
                  <a:pt x="684" y="192"/>
                  <a:pt x="691" y="207"/>
                </a:cubicBezTo>
                <a:cubicBezTo>
                  <a:pt x="698" y="223"/>
                  <a:pt x="721" y="231"/>
                  <a:pt x="736" y="224"/>
                </a:cubicBezTo>
                <a:close/>
                <a:moveTo>
                  <a:pt x="577" y="573"/>
                </a:moveTo>
                <a:cubicBezTo>
                  <a:pt x="594" y="545"/>
                  <a:pt x="594" y="543"/>
                  <a:pt x="570" y="525"/>
                </a:cubicBezTo>
                <a:cubicBezTo>
                  <a:pt x="555" y="531"/>
                  <a:pt x="544" y="541"/>
                  <a:pt x="549" y="559"/>
                </a:cubicBezTo>
                <a:cubicBezTo>
                  <a:pt x="552" y="573"/>
                  <a:pt x="563" y="578"/>
                  <a:pt x="577" y="573"/>
                </a:cubicBezTo>
                <a:close/>
                <a:moveTo>
                  <a:pt x="535" y="380"/>
                </a:moveTo>
                <a:cubicBezTo>
                  <a:pt x="543" y="381"/>
                  <a:pt x="554" y="374"/>
                  <a:pt x="557" y="367"/>
                </a:cubicBezTo>
                <a:cubicBezTo>
                  <a:pt x="563" y="356"/>
                  <a:pt x="553" y="348"/>
                  <a:pt x="529" y="343"/>
                </a:cubicBezTo>
                <a:cubicBezTo>
                  <a:pt x="520" y="364"/>
                  <a:pt x="522" y="380"/>
                  <a:pt x="535" y="380"/>
                </a:cubicBezTo>
                <a:close/>
                <a:moveTo>
                  <a:pt x="570" y="445"/>
                </a:moveTo>
                <a:cubicBezTo>
                  <a:pt x="575" y="456"/>
                  <a:pt x="593" y="464"/>
                  <a:pt x="604" y="459"/>
                </a:cubicBezTo>
                <a:cubicBezTo>
                  <a:pt x="615" y="455"/>
                  <a:pt x="620" y="440"/>
                  <a:pt x="615" y="425"/>
                </a:cubicBezTo>
                <a:cubicBezTo>
                  <a:pt x="610" y="412"/>
                  <a:pt x="597" y="407"/>
                  <a:pt x="582" y="412"/>
                </a:cubicBezTo>
                <a:cubicBezTo>
                  <a:pt x="571" y="417"/>
                  <a:pt x="565" y="433"/>
                  <a:pt x="570" y="445"/>
                </a:cubicBezTo>
                <a:close/>
                <a:moveTo>
                  <a:pt x="532" y="290"/>
                </a:moveTo>
                <a:cubicBezTo>
                  <a:pt x="561" y="314"/>
                  <a:pt x="566" y="313"/>
                  <a:pt x="578" y="283"/>
                </a:cubicBezTo>
                <a:cubicBezTo>
                  <a:pt x="570" y="275"/>
                  <a:pt x="561" y="268"/>
                  <a:pt x="550" y="258"/>
                </a:cubicBezTo>
                <a:cubicBezTo>
                  <a:pt x="543" y="271"/>
                  <a:pt x="537" y="281"/>
                  <a:pt x="532" y="290"/>
                </a:cubicBezTo>
                <a:close/>
                <a:moveTo>
                  <a:pt x="670" y="130"/>
                </a:moveTo>
                <a:cubicBezTo>
                  <a:pt x="682" y="126"/>
                  <a:pt x="689" y="110"/>
                  <a:pt x="684" y="98"/>
                </a:cubicBezTo>
                <a:cubicBezTo>
                  <a:pt x="680" y="87"/>
                  <a:pt x="665" y="80"/>
                  <a:pt x="654" y="83"/>
                </a:cubicBezTo>
                <a:cubicBezTo>
                  <a:pt x="642" y="87"/>
                  <a:pt x="633" y="101"/>
                  <a:pt x="636" y="111"/>
                </a:cubicBezTo>
                <a:cubicBezTo>
                  <a:pt x="639" y="125"/>
                  <a:pt x="656" y="135"/>
                  <a:pt x="670" y="130"/>
                </a:cubicBezTo>
                <a:close/>
                <a:moveTo>
                  <a:pt x="1060" y="679"/>
                </a:moveTo>
                <a:cubicBezTo>
                  <a:pt x="1069" y="635"/>
                  <a:pt x="1063" y="621"/>
                  <a:pt x="1034" y="609"/>
                </a:cubicBezTo>
                <a:cubicBezTo>
                  <a:pt x="1016" y="601"/>
                  <a:pt x="1001" y="605"/>
                  <a:pt x="989" y="621"/>
                </a:cubicBezTo>
                <a:cubicBezTo>
                  <a:pt x="977" y="637"/>
                  <a:pt x="978" y="669"/>
                  <a:pt x="992" y="685"/>
                </a:cubicBezTo>
                <a:cubicBezTo>
                  <a:pt x="1007" y="702"/>
                  <a:pt x="1019" y="701"/>
                  <a:pt x="1060" y="679"/>
                </a:cubicBezTo>
                <a:close/>
                <a:moveTo>
                  <a:pt x="2509" y="157"/>
                </a:moveTo>
                <a:cubicBezTo>
                  <a:pt x="2504" y="191"/>
                  <a:pt x="2530" y="205"/>
                  <a:pt x="2558" y="220"/>
                </a:cubicBezTo>
                <a:cubicBezTo>
                  <a:pt x="2583" y="205"/>
                  <a:pt x="2602" y="190"/>
                  <a:pt x="2592" y="162"/>
                </a:cubicBezTo>
                <a:cubicBezTo>
                  <a:pt x="2586" y="144"/>
                  <a:pt x="2573" y="129"/>
                  <a:pt x="2550" y="132"/>
                </a:cubicBezTo>
                <a:cubicBezTo>
                  <a:pt x="2533" y="134"/>
                  <a:pt x="2512" y="135"/>
                  <a:pt x="2509" y="157"/>
                </a:cubicBezTo>
                <a:close/>
                <a:moveTo>
                  <a:pt x="2485" y="93"/>
                </a:moveTo>
                <a:cubicBezTo>
                  <a:pt x="2496" y="84"/>
                  <a:pt x="2507" y="75"/>
                  <a:pt x="2522" y="62"/>
                </a:cubicBezTo>
                <a:cubicBezTo>
                  <a:pt x="2517" y="46"/>
                  <a:pt x="2515" y="26"/>
                  <a:pt x="2505" y="11"/>
                </a:cubicBezTo>
                <a:cubicBezTo>
                  <a:pt x="2503" y="7"/>
                  <a:pt x="2499" y="3"/>
                  <a:pt x="2495" y="0"/>
                </a:cubicBezTo>
                <a:cubicBezTo>
                  <a:pt x="2433" y="0"/>
                  <a:pt x="2433" y="0"/>
                  <a:pt x="2433" y="0"/>
                </a:cubicBezTo>
                <a:cubicBezTo>
                  <a:pt x="2415" y="14"/>
                  <a:pt x="2414" y="45"/>
                  <a:pt x="2432" y="68"/>
                </a:cubicBezTo>
                <a:cubicBezTo>
                  <a:pt x="2445" y="86"/>
                  <a:pt x="2462" y="96"/>
                  <a:pt x="2485" y="93"/>
                </a:cubicBezTo>
                <a:close/>
                <a:moveTo>
                  <a:pt x="2571" y="457"/>
                </a:moveTo>
                <a:cubicBezTo>
                  <a:pt x="2590" y="434"/>
                  <a:pt x="2587" y="412"/>
                  <a:pt x="2570" y="389"/>
                </a:cubicBezTo>
                <a:cubicBezTo>
                  <a:pt x="2525" y="393"/>
                  <a:pt x="2512" y="402"/>
                  <a:pt x="2514" y="425"/>
                </a:cubicBezTo>
                <a:cubicBezTo>
                  <a:pt x="2517" y="450"/>
                  <a:pt x="2533" y="459"/>
                  <a:pt x="2571" y="457"/>
                </a:cubicBezTo>
                <a:close/>
                <a:moveTo>
                  <a:pt x="2547" y="526"/>
                </a:moveTo>
                <a:cubicBezTo>
                  <a:pt x="2529" y="532"/>
                  <a:pt x="2515" y="559"/>
                  <a:pt x="2522" y="576"/>
                </a:cubicBezTo>
                <a:cubicBezTo>
                  <a:pt x="2529" y="595"/>
                  <a:pt x="2561" y="608"/>
                  <a:pt x="2582" y="599"/>
                </a:cubicBezTo>
                <a:cubicBezTo>
                  <a:pt x="2602" y="592"/>
                  <a:pt x="2605" y="578"/>
                  <a:pt x="2595" y="552"/>
                </a:cubicBezTo>
                <a:cubicBezTo>
                  <a:pt x="2585" y="527"/>
                  <a:pt x="2568" y="518"/>
                  <a:pt x="2547" y="526"/>
                </a:cubicBezTo>
                <a:close/>
                <a:moveTo>
                  <a:pt x="2327" y="773"/>
                </a:moveTo>
                <a:cubicBezTo>
                  <a:pt x="2362" y="749"/>
                  <a:pt x="2368" y="740"/>
                  <a:pt x="2359" y="714"/>
                </a:cubicBezTo>
                <a:cubicBezTo>
                  <a:pt x="2349" y="685"/>
                  <a:pt x="2337" y="679"/>
                  <a:pt x="2288" y="685"/>
                </a:cubicBezTo>
                <a:cubicBezTo>
                  <a:pt x="2255" y="740"/>
                  <a:pt x="2263" y="758"/>
                  <a:pt x="2327" y="773"/>
                </a:cubicBezTo>
                <a:close/>
                <a:moveTo>
                  <a:pt x="934" y="2029"/>
                </a:moveTo>
                <a:cubicBezTo>
                  <a:pt x="937" y="2041"/>
                  <a:pt x="951" y="2046"/>
                  <a:pt x="973" y="2044"/>
                </a:cubicBezTo>
                <a:cubicBezTo>
                  <a:pt x="984" y="2019"/>
                  <a:pt x="984" y="2005"/>
                  <a:pt x="972" y="2000"/>
                </a:cubicBezTo>
                <a:cubicBezTo>
                  <a:pt x="963" y="1996"/>
                  <a:pt x="949" y="1997"/>
                  <a:pt x="940" y="2000"/>
                </a:cubicBezTo>
                <a:cubicBezTo>
                  <a:pt x="928" y="2006"/>
                  <a:pt x="931" y="2019"/>
                  <a:pt x="934" y="2029"/>
                </a:cubicBezTo>
                <a:close/>
                <a:moveTo>
                  <a:pt x="2494" y="670"/>
                </a:moveTo>
                <a:cubicBezTo>
                  <a:pt x="2507" y="630"/>
                  <a:pt x="2505" y="618"/>
                  <a:pt x="2485" y="605"/>
                </a:cubicBezTo>
                <a:cubicBezTo>
                  <a:pt x="2469" y="595"/>
                  <a:pt x="2432" y="598"/>
                  <a:pt x="2419" y="616"/>
                </a:cubicBezTo>
                <a:cubicBezTo>
                  <a:pt x="2411" y="626"/>
                  <a:pt x="2408" y="645"/>
                  <a:pt x="2411" y="658"/>
                </a:cubicBezTo>
                <a:cubicBezTo>
                  <a:pt x="2417" y="680"/>
                  <a:pt x="2448" y="683"/>
                  <a:pt x="2494" y="670"/>
                </a:cubicBezTo>
                <a:close/>
                <a:moveTo>
                  <a:pt x="2502" y="260"/>
                </a:moveTo>
                <a:cubicBezTo>
                  <a:pt x="2488" y="244"/>
                  <a:pt x="2481" y="220"/>
                  <a:pt x="2454" y="231"/>
                </a:cubicBezTo>
                <a:cubicBezTo>
                  <a:pt x="2440" y="237"/>
                  <a:pt x="2427" y="249"/>
                  <a:pt x="2432" y="268"/>
                </a:cubicBezTo>
                <a:cubicBezTo>
                  <a:pt x="2438" y="292"/>
                  <a:pt x="2455" y="299"/>
                  <a:pt x="2481" y="296"/>
                </a:cubicBezTo>
                <a:cubicBezTo>
                  <a:pt x="2487" y="285"/>
                  <a:pt x="2494" y="274"/>
                  <a:pt x="2502" y="260"/>
                </a:cubicBezTo>
                <a:close/>
                <a:moveTo>
                  <a:pt x="2699" y="155"/>
                </a:moveTo>
                <a:cubicBezTo>
                  <a:pt x="2710" y="148"/>
                  <a:pt x="2724" y="135"/>
                  <a:pt x="2724" y="124"/>
                </a:cubicBezTo>
                <a:cubicBezTo>
                  <a:pt x="2724" y="97"/>
                  <a:pt x="2704" y="88"/>
                  <a:pt x="2678" y="88"/>
                </a:cubicBezTo>
                <a:cubicBezTo>
                  <a:pt x="2659" y="104"/>
                  <a:pt x="2649" y="122"/>
                  <a:pt x="2662" y="146"/>
                </a:cubicBezTo>
                <a:cubicBezTo>
                  <a:pt x="2671" y="161"/>
                  <a:pt x="2686" y="163"/>
                  <a:pt x="2699" y="155"/>
                </a:cubicBezTo>
                <a:close/>
                <a:moveTo>
                  <a:pt x="2444" y="1262"/>
                </a:moveTo>
                <a:cubicBezTo>
                  <a:pt x="2470" y="1246"/>
                  <a:pt x="2479" y="1214"/>
                  <a:pt x="2466" y="1188"/>
                </a:cubicBezTo>
                <a:cubicBezTo>
                  <a:pt x="2452" y="1162"/>
                  <a:pt x="2434" y="1140"/>
                  <a:pt x="2401" y="1142"/>
                </a:cubicBezTo>
                <a:cubicBezTo>
                  <a:pt x="2368" y="1145"/>
                  <a:pt x="2356" y="1166"/>
                  <a:pt x="2349" y="1235"/>
                </a:cubicBezTo>
                <a:cubicBezTo>
                  <a:pt x="2377" y="1265"/>
                  <a:pt x="2405" y="1286"/>
                  <a:pt x="2444" y="1262"/>
                </a:cubicBezTo>
                <a:close/>
                <a:moveTo>
                  <a:pt x="2294" y="531"/>
                </a:moveTo>
                <a:cubicBezTo>
                  <a:pt x="2286" y="512"/>
                  <a:pt x="2265" y="504"/>
                  <a:pt x="2242" y="514"/>
                </a:cubicBezTo>
                <a:cubicBezTo>
                  <a:pt x="2215" y="525"/>
                  <a:pt x="2205" y="544"/>
                  <a:pt x="2215" y="565"/>
                </a:cubicBezTo>
                <a:cubicBezTo>
                  <a:pt x="2225" y="586"/>
                  <a:pt x="2251" y="598"/>
                  <a:pt x="2270" y="591"/>
                </a:cubicBezTo>
                <a:cubicBezTo>
                  <a:pt x="2291" y="582"/>
                  <a:pt x="2303" y="554"/>
                  <a:pt x="2294" y="531"/>
                </a:cubicBezTo>
                <a:close/>
                <a:moveTo>
                  <a:pt x="2426" y="533"/>
                </a:moveTo>
                <a:cubicBezTo>
                  <a:pt x="2434" y="514"/>
                  <a:pt x="2424" y="497"/>
                  <a:pt x="2410" y="484"/>
                </a:cubicBezTo>
                <a:cubicBezTo>
                  <a:pt x="2388" y="477"/>
                  <a:pt x="2374" y="487"/>
                  <a:pt x="2363" y="505"/>
                </a:cubicBezTo>
                <a:cubicBezTo>
                  <a:pt x="2352" y="523"/>
                  <a:pt x="2359" y="537"/>
                  <a:pt x="2372" y="554"/>
                </a:cubicBezTo>
                <a:cubicBezTo>
                  <a:pt x="2396" y="559"/>
                  <a:pt x="2416" y="555"/>
                  <a:pt x="2426" y="533"/>
                </a:cubicBezTo>
                <a:close/>
                <a:moveTo>
                  <a:pt x="2369" y="410"/>
                </a:moveTo>
                <a:cubicBezTo>
                  <a:pt x="2374" y="430"/>
                  <a:pt x="2397" y="437"/>
                  <a:pt x="2431" y="434"/>
                </a:cubicBezTo>
                <a:cubicBezTo>
                  <a:pt x="2449" y="393"/>
                  <a:pt x="2451" y="371"/>
                  <a:pt x="2430" y="362"/>
                </a:cubicBezTo>
                <a:cubicBezTo>
                  <a:pt x="2415" y="356"/>
                  <a:pt x="2393" y="357"/>
                  <a:pt x="2378" y="363"/>
                </a:cubicBezTo>
                <a:cubicBezTo>
                  <a:pt x="2359" y="371"/>
                  <a:pt x="2364" y="393"/>
                  <a:pt x="2369" y="410"/>
                </a:cubicBezTo>
                <a:close/>
                <a:moveTo>
                  <a:pt x="2799" y="383"/>
                </a:moveTo>
                <a:cubicBezTo>
                  <a:pt x="2789" y="402"/>
                  <a:pt x="2781" y="416"/>
                  <a:pt x="2773" y="430"/>
                </a:cubicBezTo>
                <a:cubicBezTo>
                  <a:pt x="2815" y="464"/>
                  <a:pt x="2821" y="462"/>
                  <a:pt x="2839" y="419"/>
                </a:cubicBezTo>
                <a:cubicBezTo>
                  <a:pt x="2827" y="408"/>
                  <a:pt x="2815" y="397"/>
                  <a:pt x="2799" y="383"/>
                </a:cubicBezTo>
                <a:close/>
                <a:moveTo>
                  <a:pt x="2695" y="753"/>
                </a:moveTo>
                <a:cubicBezTo>
                  <a:pt x="2660" y="771"/>
                  <a:pt x="2651" y="785"/>
                  <a:pt x="2658" y="811"/>
                </a:cubicBezTo>
                <a:cubicBezTo>
                  <a:pt x="2663" y="831"/>
                  <a:pt x="2677" y="840"/>
                  <a:pt x="2696" y="838"/>
                </a:cubicBezTo>
                <a:cubicBezTo>
                  <a:pt x="2720" y="835"/>
                  <a:pt x="2735" y="812"/>
                  <a:pt x="2737" y="776"/>
                </a:cubicBezTo>
                <a:cubicBezTo>
                  <a:pt x="2723" y="769"/>
                  <a:pt x="2708" y="760"/>
                  <a:pt x="2695" y="753"/>
                </a:cubicBezTo>
                <a:close/>
                <a:moveTo>
                  <a:pt x="2828" y="258"/>
                </a:moveTo>
                <a:cubicBezTo>
                  <a:pt x="2798" y="220"/>
                  <a:pt x="2788" y="214"/>
                  <a:pt x="2770" y="228"/>
                </a:cubicBezTo>
                <a:cubicBezTo>
                  <a:pt x="2750" y="243"/>
                  <a:pt x="2755" y="263"/>
                  <a:pt x="2789" y="301"/>
                </a:cubicBezTo>
                <a:cubicBezTo>
                  <a:pt x="2808" y="289"/>
                  <a:pt x="2831" y="284"/>
                  <a:pt x="2828" y="258"/>
                </a:cubicBezTo>
                <a:close/>
                <a:moveTo>
                  <a:pt x="2689" y="630"/>
                </a:moveTo>
                <a:cubicBezTo>
                  <a:pt x="2685" y="643"/>
                  <a:pt x="2682" y="656"/>
                  <a:pt x="2679" y="667"/>
                </a:cubicBezTo>
                <a:cubicBezTo>
                  <a:pt x="2696" y="694"/>
                  <a:pt x="2717" y="694"/>
                  <a:pt x="2737" y="680"/>
                </a:cubicBezTo>
                <a:cubicBezTo>
                  <a:pt x="2751" y="670"/>
                  <a:pt x="2748" y="656"/>
                  <a:pt x="2741" y="642"/>
                </a:cubicBezTo>
                <a:cubicBezTo>
                  <a:pt x="2729" y="616"/>
                  <a:pt x="2711" y="619"/>
                  <a:pt x="2689" y="630"/>
                </a:cubicBezTo>
                <a:close/>
                <a:moveTo>
                  <a:pt x="2838" y="836"/>
                </a:moveTo>
                <a:cubicBezTo>
                  <a:pt x="2862" y="795"/>
                  <a:pt x="2862" y="793"/>
                  <a:pt x="2828" y="766"/>
                </a:cubicBezTo>
                <a:cubicBezTo>
                  <a:pt x="2806" y="776"/>
                  <a:pt x="2791" y="790"/>
                  <a:pt x="2797" y="816"/>
                </a:cubicBezTo>
                <a:cubicBezTo>
                  <a:pt x="2802" y="836"/>
                  <a:pt x="2818" y="842"/>
                  <a:pt x="2838" y="836"/>
                </a:cubicBezTo>
                <a:close/>
                <a:moveTo>
                  <a:pt x="2833" y="154"/>
                </a:moveTo>
                <a:cubicBezTo>
                  <a:pt x="2859" y="145"/>
                  <a:pt x="2868" y="125"/>
                  <a:pt x="2865" y="98"/>
                </a:cubicBezTo>
                <a:cubicBezTo>
                  <a:pt x="2836" y="70"/>
                  <a:pt x="2822" y="67"/>
                  <a:pt x="2801" y="82"/>
                </a:cubicBezTo>
                <a:cubicBezTo>
                  <a:pt x="2787" y="92"/>
                  <a:pt x="2779" y="104"/>
                  <a:pt x="2786" y="122"/>
                </a:cubicBezTo>
                <a:cubicBezTo>
                  <a:pt x="2792" y="141"/>
                  <a:pt x="2816" y="159"/>
                  <a:pt x="2833" y="154"/>
                </a:cubicBezTo>
                <a:close/>
                <a:moveTo>
                  <a:pt x="2769" y="505"/>
                </a:moveTo>
                <a:cubicBezTo>
                  <a:pt x="2755" y="536"/>
                  <a:pt x="2758" y="558"/>
                  <a:pt x="2778" y="559"/>
                </a:cubicBezTo>
                <a:cubicBezTo>
                  <a:pt x="2788" y="559"/>
                  <a:pt x="2804" y="549"/>
                  <a:pt x="2809" y="540"/>
                </a:cubicBezTo>
                <a:cubicBezTo>
                  <a:pt x="2817" y="524"/>
                  <a:pt x="2803" y="512"/>
                  <a:pt x="2769" y="505"/>
                </a:cubicBezTo>
                <a:close/>
                <a:moveTo>
                  <a:pt x="2697" y="415"/>
                </a:moveTo>
                <a:cubicBezTo>
                  <a:pt x="2713" y="412"/>
                  <a:pt x="2720" y="398"/>
                  <a:pt x="2713" y="382"/>
                </a:cubicBezTo>
                <a:cubicBezTo>
                  <a:pt x="2708" y="367"/>
                  <a:pt x="2697" y="360"/>
                  <a:pt x="2684" y="368"/>
                </a:cubicBezTo>
                <a:cubicBezTo>
                  <a:pt x="2675" y="374"/>
                  <a:pt x="2670" y="386"/>
                  <a:pt x="2658" y="401"/>
                </a:cubicBezTo>
                <a:cubicBezTo>
                  <a:pt x="2677" y="408"/>
                  <a:pt x="2688" y="417"/>
                  <a:pt x="2697" y="415"/>
                </a:cubicBezTo>
                <a:close/>
                <a:moveTo>
                  <a:pt x="2627" y="981"/>
                </a:moveTo>
                <a:cubicBezTo>
                  <a:pt x="2643" y="1005"/>
                  <a:pt x="2659" y="1007"/>
                  <a:pt x="2698" y="990"/>
                </a:cubicBezTo>
                <a:cubicBezTo>
                  <a:pt x="2703" y="976"/>
                  <a:pt x="2709" y="961"/>
                  <a:pt x="2715" y="945"/>
                </a:cubicBezTo>
                <a:cubicBezTo>
                  <a:pt x="2679" y="913"/>
                  <a:pt x="2653" y="907"/>
                  <a:pt x="2632" y="925"/>
                </a:cubicBezTo>
                <a:cubicBezTo>
                  <a:pt x="2617" y="937"/>
                  <a:pt x="2615" y="963"/>
                  <a:pt x="2627" y="981"/>
                </a:cubicBezTo>
                <a:close/>
                <a:moveTo>
                  <a:pt x="2658" y="542"/>
                </a:moveTo>
                <a:cubicBezTo>
                  <a:pt x="2666" y="542"/>
                  <a:pt x="2679" y="535"/>
                  <a:pt x="2683" y="527"/>
                </a:cubicBezTo>
                <a:cubicBezTo>
                  <a:pt x="2696" y="504"/>
                  <a:pt x="2681" y="490"/>
                  <a:pt x="2660" y="474"/>
                </a:cubicBezTo>
                <a:cubicBezTo>
                  <a:pt x="2648" y="482"/>
                  <a:pt x="2636" y="490"/>
                  <a:pt x="2626" y="496"/>
                </a:cubicBezTo>
                <a:cubicBezTo>
                  <a:pt x="2630" y="521"/>
                  <a:pt x="2633" y="541"/>
                  <a:pt x="2658" y="542"/>
                </a:cubicBezTo>
                <a:close/>
                <a:moveTo>
                  <a:pt x="2657" y="1324"/>
                </a:moveTo>
                <a:cubicBezTo>
                  <a:pt x="2719" y="1299"/>
                  <a:pt x="2733" y="1280"/>
                  <a:pt x="2724" y="1231"/>
                </a:cubicBezTo>
                <a:cubicBezTo>
                  <a:pt x="2719" y="1202"/>
                  <a:pt x="2700" y="1186"/>
                  <a:pt x="2671" y="1185"/>
                </a:cubicBezTo>
                <a:cubicBezTo>
                  <a:pt x="2639" y="1183"/>
                  <a:pt x="2600" y="1212"/>
                  <a:pt x="2591" y="1244"/>
                </a:cubicBezTo>
                <a:cubicBezTo>
                  <a:pt x="2582" y="1276"/>
                  <a:pt x="2594" y="1291"/>
                  <a:pt x="2657" y="1324"/>
                </a:cubicBezTo>
                <a:close/>
                <a:moveTo>
                  <a:pt x="2574" y="697"/>
                </a:moveTo>
                <a:cubicBezTo>
                  <a:pt x="2536" y="710"/>
                  <a:pt x="2524" y="722"/>
                  <a:pt x="2527" y="746"/>
                </a:cubicBezTo>
                <a:cubicBezTo>
                  <a:pt x="2528" y="762"/>
                  <a:pt x="2535" y="773"/>
                  <a:pt x="2552" y="776"/>
                </a:cubicBezTo>
                <a:cubicBezTo>
                  <a:pt x="2570" y="780"/>
                  <a:pt x="2586" y="777"/>
                  <a:pt x="2595" y="758"/>
                </a:cubicBezTo>
                <a:cubicBezTo>
                  <a:pt x="2606" y="733"/>
                  <a:pt x="2601" y="712"/>
                  <a:pt x="2574" y="697"/>
                </a:cubicBezTo>
                <a:close/>
                <a:moveTo>
                  <a:pt x="2638" y="329"/>
                </a:moveTo>
                <a:cubicBezTo>
                  <a:pt x="2660" y="330"/>
                  <a:pt x="2660" y="308"/>
                  <a:pt x="2663" y="287"/>
                </a:cubicBezTo>
                <a:cubicBezTo>
                  <a:pt x="2647" y="273"/>
                  <a:pt x="2632" y="254"/>
                  <a:pt x="2610" y="273"/>
                </a:cubicBezTo>
                <a:cubicBezTo>
                  <a:pt x="2603" y="279"/>
                  <a:pt x="2599" y="298"/>
                  <a:pt x="2604" y="305"/>
                </a:cubicBezTo>
                <a:cubicBezTo>
                  <a:pt x="2611" y="316"/>
                  <a:pt x="2626" y="329"/>
                  <a:pt x="2638" y="329"/>
                </a:cubicBezTo>
                <a:close/>
                <a:moveTo>
                  <a:pt x="1502" y="547"/>
                </a:moveTo>
                <a:cubicBezTo>
                  <a:pt x="1497" y="565"/>
                  <a:pt x="1512" y="587"/>
                  <a:pt x="1536" y="595"/>
                </a:cubicBezTo>
                <a:cubicBezTo>
                  <a:pt x="1557" y="602"/>
                  <a:pt x="1577" y="592"/>
                  <a:pt x="1582" y="571"/>
                </a:cubicBezTo>
                <a:cubicBezTo>
                  <a:pt x="1588" y="546"/>
                  <a:pt x="1577" y="522"/>
                  <a:pt x="1555" y="516"/>
                </a:cubicBezTo>
                <a:cubicBezTo>
                  <a:pt x="1534" y="510"/>
                  <a:pt x="1508" y="525"/>
                  <a:pt x="1502" y="547"/>
                </a:cubicBezTo>
                <a:close/>
                <a:moveTo>
                  <a:pt x="1391" y="1796"/>
                </a:moveTo>
                <a:cubicBezTo>
                  <a:pt x="1387" y="1780"/>
                  <a:pt x="1369" y="1772"/>
                  <a:pt x="1351" y="1779"/>
                </a:cubicBezTo>
                <a:cubicBezTo>
                  <a:pt x="1336" y="1783"/>
                  <a:pt x="1331" y="1793"/>
                  <a:pt x="1336" y="1808"/>
                </a:cubicBezTo>
                <a:cubicBezTo>
                  <a:pt x="1341" y="1822"/>
                  <a:pt x="1358" y="1832"/>
                  <a:pt x="1371" y="1828"/>
                </a:cubicBezTo>
                <a:cubicBezTo>
                  <a:pt x="1384" y="1825"/>
                  <a:pt x="1394" y="1808"/>
                  <a:pt x="1391" y="1796"/>
                </a:cubicBezTo>
                <a:close/>
                <a:moveTo>
                  <a:pt x="1406" y="261"/>
                </a:moveTo>
                <a:cubicBezTo>
                  <a:pt x="1403" y="296"/>
                  <a:pt x="1418" y="318"/>
                  <a:pt x="1447" y="319"/>
                </a:cubicBezTo>
                <a:cubicBezTo>
                  <a:pt x="1475" y="319"/>
                  <a:pt x="1503" y="297"/>
                  <a:pt x="1505" y="273"/>
                </a:cubicBezTo>
                <a:cubicBezTo>
                  <a:pt x="1508" y="245"/>
                  <a:pt x="1483" y="217"/>
                  <a:pt x="1453" y="214"/>
                </a:cubicBezTo>
                <a:cubicBezTo>
                  <a:pt x="1428" y="212"/>
                  <a:pt x="1408" y="231"/>
                  <a:pt x="1406" y="261"/>
                </a:cubicBezTo>
                <a:close/>
                <a:moveTo>
                  <a:pt x="1522" y="141"/>
                </a:moveTo>
                <a:cubicBezTo>
                  <a:pt x="1541" y="117"/>
                  <a:pt x="1547" y="93"/>
                  <a:pt x="1529" y="70"/>
                </a:cubicBezTo>
                <a:cubicBezTo>
                  <a:pt x="1512" y="51"/>
                  <a:pt x="1489" y="52"/>
                  <a:pt x="1466" y="61"/>
                </a:cubicBezTo>
                <a:cubicBezTo>
                  <a:pt x="1446" y="81"/>
                  <a:pt x="1449" y="101"/>
                  <a:pt x="1463" y="123"/>
                </a:cubicBezTo>
                <a:cubicBezTo>
                  <a:pt x="1476" y="146"/>
                  <a:pt x="1496" y="146"/>
                  <a:pt x="1522" y="141"/>
                </a:cubicBezTo>
                <a:close/>
                <a:moveTo>
                  <a:pt x="2324" y="222"/>
                </a:moveTo>
                <a:cubicBezTo>
                  <a:pt x="2345" y="222"/>
                  <a:pt x="2360" y="212"/>
                  <a:pt x="2366" y="191"/>
                </a:cubicBezTo>
                <a:cubicBezTo>
                  <a:pt x="2374" y="162"/>
                  <a:pt x="2369" y="151"/>
                  <a:pt x="2326" y="125"/>
                </a:cubicBezTo>
                <a:cubicBezTo>
                  <a:pt x="2289" y="142"/>
                  <a:pt x="2281" y="153"/>
                  <a:pt x="2286" y="180"/>
                </a:cubicBezTo>
                <a:cubicBezTo>
                  <a:pt x="2291" y="203"/>
                  <a:pt x="2307" y="223"/>
                  <a:pt x="2324" y="222"/>
                </a:cubicBezTo>
                <a:close/>
                <a:moveTo>
                  <a:pt x="1527" y="1065"/>
                </a:moveTo>
                <a:cubicBezTo>
                  <a:pt x="1545" y="1070"/>
                  <a:pt x="1571" y="1057"/>
                  <a:pt x="1577" y="1040"/>
                </a:cubicBezTo>
                <a:cubicBezTo>
                  <a:pt x="1582" y="1021"/>
                  <a:pt x="1564" y="992"/>
                  <a:pt x="1543" y="986"/>
                </a:cubicBezTo>
                <a:cubicBezTo>
                  <a:pt x="1524" y="981"/>
                  <a:pt x="1513" y="990"/>
                  <a:pt x="1506" y="1016"/>
                </a:cubicBezTo>
                <a:cubicBezTo>
                  <a:pt x="1499" y="1041"/>
                  <a:pt x="1506" y="1058"/>
                  <a:pt x="1527" y="1065"/>
                </a:cubicBezTo>
                <a:close/>
                <a:moveTo>
                  <a:pt x="1201" y="1827"/>
                </a:moveTo>
                <a:cubicBezTo>
                  <a:pt x="1192" y="1833"/>
                  <a:pt x="1188" y="1840"/>
                  <a:pt x="1192" y="1851"/>
                </a:cubicBezTo>
                <a:cubicBezTo>
                  <a:pt x="1196" y="1863"/>
                  <a:pt x="1210" y="1874"/>
                  <a:pt x="1221" y="1871"/>
                </a:cubicBezTo>
                <a:cubicBezTo>
                  <a:pt x="1237" y="1866"/>
                  <a:pt x="1242" y="1853"/>
                  <a:pt x="1240" y="1837"/>
                </a:cubicBezTo>
                <a:cubicBezTo>
                  <a:pt x="1223" y="1819"/>
                  <a:pt x="1214" y="1817"/>
                  <a:pt x="1201" y="1827"/>
                </a:cubicBezTo>
                <a:close/>
                <a:moveTo>
                  <a:pt x="1089" y="1733"/>
                </a:moveTo>
                <a:cubicBezTo>
                  <a:pt x="1085" y="1748"/>
                  <a:pt x="1090" y="1761"/>
                  <a:pt x="1102" y="1765"/>
                </a:cubicBezTo>
                <a:cubicBezTo>
                  <a:pt x="1119" y="1772"/>
                  <a:pt x="1128" y="1768"/>
                  <a:pt x="1142" y="1745"/>
                </a:cubicBezTo>
                <a:cubicBezTo>
                  <a:pt x="1137" y="1737"/>
                  <a:pt x="1133" y="1727"/>
                  <a:pt x="1128" y="1718"/>
                </a:cubicBezTo>
                <a:cubicBezTo>
                  <a:pt x="1104" y="1714"/>
                  <a:pt x="1095" y="1718"/>
                  <a:pt x="1089" y="1733"/>
                </a:cubicBezTo>
                <a:close/>
                <a:moveTo>
                  <a:pt x="1349" y="2032"/>
                </a:moveTo>
                <a:cubicBezTo>
                  <a:pt x="1365" y="2057"/>
                  <a:pt x="1369" y="2057"/>
                  <a:pt x="1390" y="2036"/>
                </a:cubicBezTo>
                <a:cubicBezTo>
                  <a:pt x="1388" y="2028"/>
                  <a:pt x="1386" y="2020"/>
                  <a:pt x="1384" y="2013"/>
                </a:cubicBezTo>
                <a:cubicBezTo>
                  <a:pt x="1367" y="2011"/>
                  <a:pt x="1355" y="2013"/>
                  <a:pt x="1349" y="2032"/>
                </a:cubicBezTo>
                <a:close/>
                <a:moveTo>
                  <a:pt x="1138" y="1432"/>
                </a:moveTo>
                <a:cubicBezTo>
                  <a:pt x="1122" y="1407"/>
                  <a:pt x="1107" y="1404"/>
                  <a:pt x="1069" y="1420"/>
                </a:cubicBezTo>
                <a:cubicBezTo>
                  <a:pt x="1066" y="1434"/>
                  <a:pt x="1063" y="1451"/>
                  <a:pt x="1060" y="1466"/>
                </a:cubicBezTo>
                <a:cubicBezTo>
                  <a:pt x="1086" y="1495"/>
                  <a:pt x="1101" y="1499"/>
                  <a:pt x="1123" y="1484"/>
                </a:cubicBezTo>
                <a:cubicBezTo>
                  <a:pt x="1143" y="1470"/>
                  <a:pt x="1149" y="1449"/>
                  <a:pt x="1138" y="1432"/>
                </a:cubicBezTo>
                <a:close/>
                <a:moveTo>
                  <a:pt x="1430" y="1157"/>
                </a:moveTo>
                <a:cubicBezTo>
                  <a:pt x="1467" y="1180"/>
                  <a:pt x="1482" y="1181"/>
                  <a:pt x="1494" y="1162"/>
                </a:cubicBezTo>
                <a:cubicBezTo>
                  <a:pt x="1507" y="1141"/>
                  <a:pt x="1500" y="1124"/>
                  <a:pt x="1469" y="1104"/>
                </a:cubicBezTo>
                <a:cubicBezTo>
                  <a:pt x="1440" y="1110"/>
                  <a:pt x="1429" y="1129"/>
                  <a:pt x="1430" y="1157"/>
                </a:cubicBezTo>
                <a:close/>
                <a:moveTo>
                  <a:pt x="1271" y="1740"/>
                </a:moveTo>
                <a:cubicBezTo>
                  <a:pt x="1271" y="1727"/>
                  <a:pt x="1261" y="1716"/>
                  <a:pt x="1247" y="1715"/>
                </a:cubicBezTo>
                <a:cubicBezTo>
                  <a:pt x="1233" y="1713"/>
                  <a:pt x="1222" y="1717"/>
                  <a:pt x="1215" y="1730"/>
                </a:cubicBezTo>
                <a:cubicBezTo>
                  <a:pt x="1208" y="1746"/>
                  <a:pt x="1212" y="1755"/>
                  <a:pt x="1236" y="1774"/>
                </a:cubicBezTo>
                <a:cubicBezTo>
                  <a:pt x="1262" y="1765"/>
                  <a:pt x="1272" y="1756"/>
                  <a:pt x="1271" y="1740"/>
                </a:cubicBezTo>
                <a:close/>
                <a:moveTo>
                  <a:pt x="1503" y="692"/>
                </a:moveTo>
                <a:cubicBezTo>
                  <a:pt x="1511" y="674"/>
                  <a:pt x="1502" y="660"/>
                  <a:pt x="1483" y="654"/>
                </a:cubicBezTo>
                <a:cubicBezTo>
                  <a:pt x="1440" y="670"/>
                  <a:pt x="1439" y="672"/>
                  <a:pt x="1450" y="713"/>
                </a:cubicBezTo>
                <a:cubicBezTo>
                  <a:pt x="1472" y="718"/>
                  <a:pt x="1493" y="716"/>
                  <a:pt x="1503" y="692"/>
                </a:cubicBezTo>
                <a:close/>
                <a:moveTo>
                  <a:pt x="2177" y="1330"/>
                </a:moveTo>
                <a:cubicBezTo>
                  <a:pt x="2210" y="1318"/>
                  <a:pt x="2231" y="1269"/>
                  <a:pt x="2219" y="1229"/>
                </a:cubicBezTo>
                <a:cubicBezTo>
                  <a:pt x="2208" y="1191"/>
                  <a:pt x="2161" y="1172"/>
                  <a:pt x="2114" y="1186"/>
                </a:cubicBezTo>
                <a:cubicBezTo>
                  <a:pt x="2078" y="1197"/>
                  <a:pt x="2052" y="1247"/>
                  <a:pt x="2063" y="1282"/>
                </a:cubicBezTo>
                <a:cubicBezTo>
                  <a:pt x="2073" y="1315"/>
                  <a:pt x="2139" y="1342"/>
                  <a:pt x="2177" y="1330"/>
                </a:cubicBezTo>
                <a:close/>
                <a:moveTo>
                  <a:pt x="1791" y="868"/>
                </a:moveTo>
                <a:cubicBezTo>
                  <a:pt x="1819" y="881"/>
                  <a:pt x="1839" y="865"/>
                  <a:pt x="1861" y="843"/>
                </a:cubicBezTo>
                <a:cubicBezTo>
                  <a:pt x="1854" y="825"/>
                  <a:pt x="1847" y="807"/>
                  <a:pt x="1840" y="789"/>
                </a:cubicBezTo>
                <a:cubicBezTo>
                  <a:pt x="1792" y="788"/>
                  <a:pt x="1776" y="794"/>
                  <a:pt x="1770" y="812"/>
                </a:cubicBezTo>
                <a:cubicBezTo>
                  <a:pt x="1763" y="830"/>
                  <a:pt x="1773" y="860"/>
                  <a:pt x="1791" y="868"/>
                </a:cubicBezTo>
                <a:close/>
                <a:moveTo>
                  <a:pt x="1818" y="78"/>
                </a:moveTo>
                <a:cubicBezTo>
                  <a:pt x="1836" y="86"/>
                  <a:pt x="1852" y="83"/>
                  <a:pt x="1865" y="67"/>
                </a:cubicBezTo>
                <a:cubicBezTo>
                  <a:pt x="1879" y="49"/>
                  <a:pt x="1885" y="29"/>
                  <a:pt x="1869" y="10"/>
                </a:cubicBezTo>
                <a:cubicBezTo>
                  <a:pt x="1865" y="6"/>
                  <a:pt x="1862" y="3"/>
                  <a:pt x="1859" y="0"/>
                </a:cubicBezTo>
                <a:cubicBezTo>
                  <a:pt x="1790" y="0"/>
                  <a:pt x="1790" y="0"/>
                  <a:pt x="1790" y="0"/>
                </a:cubicBezTo>
                <a:cubicBezTo>
                  <a:pt x="1784" y="48"/>
                  <a:pt x="1791" y="67"/>
                  <a:pt x="1818" y="78"/>
                </a:cubicBezTo>
                <a:close/>
                <a:moveTo>
                  <a:pt x="1937" y="299"/>
                </a:moveTo>
                <a:cubicBezTo>
                  <a:pt x="1957" y="286"/>
                  <a:pt x="1978" y="274"/>
                  <a:pt x="1999" y="261"/>
                </a:cubicBezTo>
                <a:cubicBezTo>
                  <a:pt x="1990" y="201"/>
                  <a:pt x="1979" y="183"/>
                  <a:pt x="1955" y="178"/>
                </a:cubicBezTo>
                <a:cubicBezTo>
                  <a:pt x="1931" y="174"/>
                  <a:pt x="1896" y="193"/>
                  <a:pt x="1890" y="217"/>
                </a:cubicBezTo>
                <a:cubicBezTo>
                  <a:pt x="1880" y="256"/>
                  <a:pt x="1905" y="277"/>
                  <a:pt x="1937" y="299"/>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1"/>
                  <a:pt x="2131" y="98"/>
                </a:cubicBezTo>
                <a:close/>
                <a:moveTo>
                  <a:pt x="2247" y="423"/>
                </a:moveTo>
                <a:cubicBezTo>
                  <a:pt x="2299" y="400"/>
                  <a:pt x="2302" y="369"/>
                  <a:pt x="2290" y="332"/>
                </a:cubicBezTo>
                <a:cubicBezTo>
                  <a:pt x="2270" y="312"/>
                  <a:pt x="2248" y="313"/>
                  <a:pt x="2226" y="327"/>
                </a:cubicBezTo>
                <a:cubicBezTo>
                  <a:pt x="2198" y="345"/>
                  <a:pt x="2201" y="371"/>
                  <a:pt x="2211" y="410"/>
                </a:cubicBezTo>
                <a:cubicBezTo>
                  <a:pt x="2221" y="413"/>
                  <a:pt x="2237" y="419"/>
                  <a:pt x="2247" y="423"/>
                </a:cubicBezTo>
                <a:close/>
                <a:moveTo>
                  <a:pt x="1619" y="305"/>
                </a:moveTo>
                <a:cubicBezTo>
                  <a:pt x="1660" y="373"/>
                  <a:pt x="1685" y="373"/>
                  <a:pt x="1737" y="311"/>
                </a:cubicBezTo>
                <a:cubicBezTo>
                  <a:pt x="1730" y="260"/>
                  <a:pt x="1723" y="249"/>
                  <a:pt x="1690" y="244"/>
                </a:cubicBezTo>
                <a:cubicBezTo>
                  <a:pt x="1652" y="238"/>
                  <a:pt x="1640" y="248"/>
                  <a:pt x="1619" y="305"/>
                </a:cubicBezTo>
                <a:close/>
                <a:moveTo>
                  <a:pt x="1526" y="759"/>
                </a:moveTo>
                <a:cubicBezTo>
                  <a:pt x="1532" y="773"/>
                  <a:pt x="1539" y="788"/>
                  <a:pt x="1545" y="801"/>
                </a:cubicBezTo>
                <a:cubicBezTo>
                  <a:pt x="1583" y="808"/>
                  <a:pt x="1598" y="802"/>
                  <a:pt x="1608" y="778"/>
                </a:cubicBezTo>
                <a:cubicBezTo>
                  <a:pt x="1616" y="759"/>
                  <a:pt x="1610" y="745"/>
                  <a:pt x="1594" y="735"/>
                </a:cubicBezTo>
                <a:cubicBezTo>
                  <a:pt x="1574" y="723"/>
                  <a:pt x="1549" y="732"/>
                  <a:pt x="1526" y="759"/>
                </a:cubicBezTo>
                <a:close/>
                <a:moveTo>
                  <a:pt x="1657" y="156"/>
                </a:moveTo>
                <a:cubicBezTo>
                  <a:pt x="1685" y="161"/>
                  <a:pt x="1705" y="130"/>
                  <a:pt x="1716" y="72"/>
                </a:cubicBezTo>
                <a:cubicBezTo>
                  <a:pt x="1680" y="35"/>
                  <a:pt x="1666" y="30"/>
                  <a:pt x="1640" y="46"/>
                </a:cubicBezTo>
                <a:cubicBezTo>
                  <a:pt x="1620" y="57"/>
                  <a:pt x="1603" y="99"/>
                  <a:pt x="1615" y="123"/>
                </a:cubicBezTo>
                <a:cubicBezTo>
                  <a:pt x="1623" y="138"/>
                  <a:pt x="1642" y="153"/>
                  <a:pt x="1657" y="156"/>
                </a:cubicBezTo>
                <a:close/>
                <a:moveTo>
                  <a:pt x="1731" y="664"/>
                </a:moveTo>
                <a:cubicBezTo>
                  <a:pt x="1733" y="636"/>
                  <a:pt x="1722" y="625"/>
                  <a:pt x="1682" y="615"/>
                </a:cubicBezTo>
                <a:cubicBezTo>
                  <a:pt x="1669" y="623"/>
                  <a:pt x="1656" y="631"/>
                  <a:pt x="1642" y="640"/>
                </a:cubicBezTo>
                <a:cubicBezTo>
                  <a:pt x="1651" y="686"/>
                  <a:pt x="1668" y="706"/>
                  <a:pt x="1694" y="704"/>
                </a:cubicBezTo>
                <a:cubicBezTo>
                  <a:pt x="1713" y="703"/>
                  <a:pt x="1730" y="685"/>
                  <a:pt x="1731" y="664"/>
                </a:cubicBezTo>
                <a:close/>
                <a:moveTo>
                  <a:pt x="1622" y="1039"/>
                </a:moveTo>
                <a:cubicBezTo>
                  <a:pt x="1629" y="1057"/>
                  <a:pt x="1659" y="1075"/>
                  <a:pt x="1679" y="1069"/>
                </a:cubicBezTo>
                <a:cubicBezTo>
                  <a:pt x="1692" y="1065"/>
                  <a:pt x="1706" y="1053"/>
                  <a:pt x="1710" y="1041"/>
                </a:cubicBezTo>
                <a:cubicBezTo>
                  <a:pt x="1718" y="1020"/>
                  <a:pt x="1697" y="1000"/>
                  <a:pt x="1653" y="984"/>
                </a:cubicBezTo>
                <a:cubicBezTo>
                  <a:pt x="1619" y="1006"/>
                  <a:pt x="1614" y="1017"/>
                  <a:pt x="1622" y="1039"/>
                </a:cubicBezTo>
                <a:close/>
                <a:moveTo>
                  <a:pt x="1470" y="833"/>
                </a:moveTo>
                <a:cubicBezTo>
                  <a:pt x="1453" y="832"/>
                  <a:pt x="1447" y="846"/>
                  <a:pt x="1444" y="861"/>
                </a:cubicBezTo>
                <a:cubicBezTo>
                  <a:pt x="1439" y="887"/>
                  <a:pt x="1454" y="896"/>
                  <a:pt x="1478" y="900"/>
                </a:cubicBezTo>
                <a:cubicBezTo>
                  <a:pt x="1489" y="892"/>
                  <a:pt x="1499" y="884"/>
                  <a:pt x="1508" y="877"/>
                </a:cubicBezTo>
                <a:cubicBezTo>
                  <a:pt x="1510" y="846"/>
                  <a:pt x="1494" y="834"/>
                  <a:pt x="1470" y="833"/>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4"/>
                  <a:pt x="2036" y="2011"/>
                  <a:pt x="2024" y="1991"/>
                </a:cubicBezTo>
                <a:close/>
                <a:moveTo>
                  <a:pt x="1461" y="2089"/>
                </a:moveTo>
                <a:cubicBezTo>
                  <a:pt x="1447" y="2086"/>
                  <a:pt x="1441" y="2091"/>
                  <a:pt x="1429" y="2118"/>
                </a:cubicBezTo>
                <a:cubicBezTo>
                  <a:pt x="1441" y="2144"/>
                  <a:pt x="1449" y="2149"/>
                  <a:pt x="1469" y="2144"/>
                </a:cubicBezTo>
                <a:cubicBezTo>
                  <a:pt x="1481" y="2141"/>
                  <a:pt x="1487" y="2133"/>
                  <a:pt x="1487" y="2121"/>
                </a:cubicBezTo>
                <a:cubicBezTo>
                  <a:pt x="1487" y="2107"/>
                  <a:pt x="1474" y="2092"/>
                  <a:pt x="1461" y="2089"/>
                </a:cubicBezTo>
                <a:close/>
                <a:moveTo>
                  <a:pt x="1459" y="1989"/>
                </a:moveTo>
                <a:cubicBezTo>
                  <a:pt x="1447" y="2001"/>
                  <a:pt x="1439" y="2013"/>
                  <a:pt x="1450" y="2029"/>
                </a:cubicBezTo>
                <a:cubicBezTo>
                  <a:pt x="1457" y="2039"/>
                  <a:pt x="1470" y="2042"/>
                  <a:pt x="1481" y="2036"/>
                </a:cubicBezTo>
                <a:cubicBezTo>
                  <a:pt x="1491" y="2030"/>
                  <a:pt x="1500" y="2022"/>
                  <a:pt x="1498" y="2008"/>
                </a:cubicBezTo>
                <a:cubicBezTo>
                  <a:pt x="1496" y="1995"/>
                  <a:pt x="1488" y="1990"/>
                  <a:pt x="1459" y="1989"/>
                </a:cubicBezTo>
                <a:close/>
                <a:moveTo>
                  <a:pt x="1523" y="1430"/>
                </a:moveTo>
                <a:cubicBezTo>
                  <a:pt x="1507" y="1419"/>
                  <a:pt x="1490" y="1417"/>
                  <a:pt x="1472" y="1431"/>
                </a:cubicBezTo>
                <a:cubicBezTo>
                  <a:pt x="1449" y="1448"/>
                  <a:pt x="1447" y="1460"/>
                  <a:pt x="1465" y="1505"/>
                </a:cubicBezTo>
                <a:cubicBezTo>
                  <a:pt x="1504" y="1514"/>
                  <a:pt x="1516" y="1510"/>
                  <a:pt x="1528" y="1485"/>
                </a:cubicBezTo>
                <a:cubicBezTo>
                  <a:pt x="1538" y="1465"/>
                  <a:pt x="1537" y="1440"/>
                  <a:pt x="1523" y="1430"/>
                </a:cubicBezTo>
                <a:close/>
                <a:moveTo>
                  <a:pt x="1458" y="1935"/>
                </a:moveTo>
                <a:cubicBezTo>
                  <a:pt x="1474" y="1929"/>
                  <a:pt x="1480" y="1910"/>
                  <a:pt x="1474" y="1891"/>
                </a:cubicBezTo>
                <a:cubicBezTo>
                  <a:pt x="1468" y="1876"/>
                  <a:pt x="1447" y="1866"/>
                  <a:pt x="1432" y="1871"/>
                </a:cubicBezTo>
                <a:cubicBezTo>
                  <a:pt x="1419" y="1877"/>
                  <a:pt x="1409" y="1904"/>
                  <a:pt x="1416" y="1920"/>
                </a:cubicBezTo>
                <a:cubicBezTo>
                  <a:pt x="1421" y="1933"/>
                  <a:pt x="1442" y="1941"/>
                  <a:pt x="1458" y="1935"/>
                </a:cubicBezTo>
                <a:close/>
                <a:moveTo>
                  <a:pt x="1449" y="1041"/>
                </a:moveTo>
                <a:cubicBezTo>
                  <a:pt x="1460" y="1019"/>
                  <a:pt x="1470" y="1002"/>
                  <a:pt x="1451" y="987"/>
                </a:cubicBezTo>
                <a:cubicBezTo>
                  <a:pt x="1444" y="982"/>
                  <a:pt x="1430" y="980"/>
                  <a:pt x="1422" y="984"/>
                </a:cubicBezTo>
                <a:cubicBezTo>
                  <a:pt x="1399" y="994"/>
                  <a:pt x="1402" y="1014"/>
                  <a:pt x="1410" y="1038"/>
                </a:cubicBezTo>
                <a:cubicBezTo>
                  <a:pt x="1423" y="1039"/>
                  <a:pt x="1437" y="1040"/>
                  <a:pt x="1449" y="1041"/>
                </a:cubicBezTo>
                <a:close/>
                <a:moveTo>
                  <a:pt x="1346" y="2102"/>
                </a:moveTo>
                <a:cubicBezTo>
                  <a:pt x="1343" y="2114"/>
                  <a:pt x="1346" y="2123"/>
                  <a:pt x="1358" y="2129"/>
                </a:cubicBezTo>
                <a:cubicBezTo>
                  <a:pt x="1372" y="2136"/>
                  <a:pt x="1385" y="2130"/>
                  <a:pt x="1398" y="2111"/>
                </a:cubicBezTo>
                <a:cubicBezTo>
                  <a:pt x="1394" y="2103"/>
                  <a:pt x="1390" y="2095"/>
                  <a:pt x="1385" y="2085"/>
                </a:cubicBezTo>
                <a:cubicBezTo>
                  <a:pt x="1355" y="2084"/>
                  <a:pt x="1350" y="2086"/>
                  <a:pt x="1346" y="2102"/>
                </a:cubicBezTo>
                <a:close/>
                <a:moveTo>
                  <a:pt x="1466" y="1332"/>
                </a:moveTo>
                <a:cubicBezTo>
                  <a:pt x="1476" y="1310"/>
                  <a:pt x="1466" y="1294"/>
                  <a:pt x="1444" y="1281"/>
                </a:cubicBezTo>
                <a:cubicBezTo>
                  <a:pt x="1434" y="1286"/>
                  <a:pt x="1421" y="1291"/>
                  <a:pt x="1408" y="1297"/>
                </a:cubicBezTo>
                <a:cubicBezTo>
                  <a:pt x="1409" y="1318"/>
                  <a:pt x="1400" y="1341"/>
                  <a:pt x="1427" y="1348"/>
                </a:cubicBezTo>
                <a:cubicBezTo>
                  <a:pt x="1442" y="1351"/>
                  <a:pt x="1459" y="1350"/>
                  <a:pt x="1466" y="1332"/>
                </a:cubicBezTo>
                <a:close/>
                <a:moveTo>
                  <a:pt x="1720" y="1966"/>
                </a:moveTo>
                <a:cubicBezTo>
                  <a:pt x="1699" y="1975"/>
                  <a:pt x="1675" y="1985"/>
                  <a:pt x="1654" y="1995"/>
                </a:cubicBezTo>
                <a:cubicBezTo>
                  <a:pt x="1639" y="2053"/>
                  <a:pt x="1647" y="2076"/>
                  <a:pt x="1685" y="2090"/>
                </a:cubicBezTo>
                <a:cubicBezTo>
                  <a:pt x="1719" y="2104"/>
                  <a:pt x="1751" y="2093"/>
                  <a:pt x="1763" y="2065"/>
                </a:cubicBezTo>
                <a:cubicBezTo>
                  <a:pt x="1782" y="2023"/>
                  <a:pt x="1773" y="2002"/>
                  <a:pt x="1720" y="1966"/>
                </a:cubicBezTo>
                <a:close/>
                <a:moveTo>
                  <a:pt x="1721" y="1351"/>
                </a:moveTo>
                <a:cubicBezTo>
                  <a:pt x="1715" y="1342"/>
                  <a:pt x="1707" y="1329"/>
                  <a:pt x="1701" y="1320"/>
                </a:cubicBezTo>
                <a:cubicBezTo>
                  <a:pt x="1647" y="1307"/>
                  <a:pt x="1626" y="1329"/>
                  <a:pt x="1614" y="1365"/>
                </a:cubicBezTo>
                <a:cubicBezTo>
                  <a:pt x="1618" y="1393"/>
                  <a:pt x="1636" y="1405"/>
                  <a:pt x="1661" y="1407"/>
                </a:cubicBezTo>
                <a:cubicBezTo>
                  <a:pt x="1693" y="1409"/>
                  <a:pt x="1706" y="1387"/>
                  <a:pt x="1721" y="1351"/>
                </a:cubicBezTo>
                <a:close/>
                <a:moveTo>
                  <a:pt x="1724" y="1653"/>
                </a:moveTo>
                <a:cubicBezTo>
                  <a:pt x="1693" y="1652"/>
                  <a:pt x="1667" y="1675"/>
                  <a:pt x="1660" y="1708"/>
                </a:cubicBezTo>
                <a:cubicBezTo>
                  <a:pt x="1654" y="1742"/>
                  <a:pt x="1663" y="1769"/>
                  <a:pt x="1694" y="1787"/>
                </a:cubicBezTo>
                <a:cubicBezTo>
                  <a:pt x="1731" y="1807"/>
                  <a:pt x="1753" y="1798"/>
                  <a:pt x="1803" y="1743"/>
                </a:cubicBezTo>
                <a:cubicBezTo>
                  <a:pt x="1784" y="1678"/>
                  <a:pt x="1763" y="1654"/>
                  <a:pt x="1724" y="1653"/>
                </a:cubicBezTo>
                <a:close/>
                <a:moveTo>
                  <a:pt x="1658" y="1188"/>
                </a:moveTo>
                <a:cubicBezTo>
                  <a:pt x="1677" y="1181"/>
                  <a:pt x="1681" y="1165"/>
                  <a:pt x="1680" y="1144"/>
                </a:cubicBezTo>
                <a:cubicBezTo>
                  <a:pt x="1664" y="1126"/>
                  <a:pt x="1646" y="1118"/>
                  <a:pt x="1626" y="1129"/>
                </a:cubicBezTo>
                <a:cubicBezTo>
                  <a:pt x="1609" y="1139"/>
                  <a:pt x="1606" y="1158"/>
                  <a:pt x="1610" y="1177"/>
                </a:cubicBezTo>
                <a:cubicBezTo>
                  <a:pt x="1623" y="1196"/>
                  <a:pt x="1639" y="1196"/>
                  <a:pt x="1658" y="1188"/>
                </a:cubicBezTo>
                <a:close/>
                <a:moveTo>
                  <a:pt x="1672" y="905"/>
                </a:moveTo>
                <a:cubicBezTo>
                  <a:pt x="1681" y="892"/>
                  <a:pt x="1681" y="879"/>
                  <a:pt x="1670" y="867"/>
                </a:cubicBezTo>
                <a:cubicBezTo>
                  <a:pt x="1658" y="853"/>
                  <a:pt x="1644" y="846"/>
                  <a:pt x="1626" y="856"/>
                </a:cubicBezTo>
                <a:cubicBezTo>
                  <a:pt x="1603" y="869"/>
                  <a:pt x="1595" y="888"/>
                  <a:pt x="1606" y="916"/>
                </a:cubicBezTo>
                <a:cubicBezTo>
                  <a:pt x="1644" y="928"/>
                  <a:pt x="1660" y="925"/>
                  <a:pt x="1672" y="905"/>
                </a:cubicBezTo>
                <a:close/>
                <a:moveTo>
                  <a:pt x="1564" y="1204"/>
                </a:moveTo>
                <a:cubicBezTo>
                  <a:pt x="1526" y="1225"/>
                  <a:pt x="1512" y="1241"/>
                  <a:pt x="1523" y="1260"/>
                </a:cubicBezTo>
                <a:cubicBezTo>
                  <a:pt x="1531" y="1273"/>
                  <a:pt x="1548" y="1286"/>
                  <a:pt x="1564" y="1289"/>
                </a:cubicBezTo>
                <a:cubicBezTo>
                  <a:pt x="1583" y="1294"/>
                  <a:pt x="1592" y="1274"/>
                  <a:pt x="1598" y="1259"/>
                </a:cubicBezTo>
                <a:cubicBezTo>
                  <a:pt x="1606" y="1240"/>
                  <a:pt x="1592" y="1221"/>
                  <a:pt x="1564" y="1204"/>
                </a:cubicBezTo>
                <a:close/>
                <a:moveTo>
                  <a:pt x="1125" y="1830"/>
                </a:moveTo>
                <a:cubicBezTo>
                  <a:pt x="1114" y="1840"/>
                  <a:pt x="1107" y="1852"/>
                  <a:pt x="1115" y="1866"/>
                </a:cubicBezTo>
                <a:cubicBezTo>
                  <a:pt x="1121" y="1875"/>
                  <a:pt x="1130" y="1877"/>
                  <a:pt x="1138" y="1872"/>
                </a:cubicBezTo>
                <a:cubicBezTo>
                  <a:pt x="1145" y="1867"/>
                  <a:pt x="1154" y="1859"/>
                  <a:pt x="1154" y="1853"/>
                </a:cubicBezTo>
                <a:cubicBezTo>
                  <a:pt x="1153" y="1836"/>
                  <a:pt x="1141" y="1830"/>
                  <a:pt x="1125" y="1830"/>
                </a:cubicBezTo>
                <a:close/>
                <a:moveTo>
                  <a:pt x="1365" y="1982"/>
                </a:moveTo>
                <a:cubicBezTo>
                  <a:pt x="1376" y="1977"/>
                  <a:pt x="1382" y="1960"/>
                  <a:pt x="1377" y="1947"/>
                </a:cubicBezTo>
                <a:cubicBezTo>
                  <a:pt x="1371" y="1932"/>
                  <a:pt x="1355" y="1926"/>
                  <a:pt x="1340" y="1932"/>
                </a:cubicBezTo>
                <a:cubicBezTo>
                  <a:pt x="1326" y="1937"/>
                  <a:pt x="1319" y="1954"/>
                  <a:pt x="1325" y="1968"/>
                </a:cubicBezTo>
                <a:cubicBezTo>
                  <a:pt x="1331" y="1981"/>
                  <a:pt x="1351" y="1989"/>
                  <a:pt x="1365" y="1982"/>
                </a:cubicBezTo>
                <a:close/>
                <a:moveTo>
                  <a:pt x="1218" y="1935"/>
                </a:moveTo>
                <a:cubicBezTo>
                  <a:pt x="1199" y="1912"/>
                  <a:pt x="1193" y="1908"/>
                  <a:pt x="1182" y="1917"/>
                </a:cubicBezTo>
                <a:cubicBezTo>
                  <a:pt x="1170" y="1926"/>
                  <a:pt x="1173" y="1939"/>
                  <a:pt x="1194" y="1962"/>
                </a:cubicBezTo>
                <a:cubicBezTo>
                  <a:pt x="1206" y="1955"/>
                  <a:pt x="1219" y="1952"/>
                  <a:pt x="1218" y="1935"/>
                </a:cubicBezTo>
                <a:close/>
                <a:moveTo>
                  <a:pt x="1128" y="2004"/>
                </a:moveTo>
                <a:cubicBezTo>
                  <a:pt x="1123" y="2007"/>
                  <a:pt x="1120" y="2014"/>
                  <a:pt x="1113" y="2024"/>
                </a:cubicBezTo>
                <a:cubicBezTo>
                  <a:pt x="1124" y="2028"/>
                  <a:pt x="1131" y="2034"/>
                  <a:pt x="1137" y="2033"/>
                </a:cubicBezTo>
                <a:cubicBezTo>
                  <a:pt x="1147" y="2031"/>
                  <a:pt x="1151" y="2022"/>
                  <a:pt x="1147" y="2012"/>
                </a:cubicBezTo>
                <a:cubicBezTo>
                  <a:pt x="1143" y="2003"/>
                  <a:pt x="1137" y="1999"/>
                  <a:pt x="1128" y="2004"/>
                </a:cubicBezTo>
                <a:close/>
                <a:moveTo>
                  <a:pt x="1114" y="2069"/>
                </a:moveTo>
                <a:cubicBezTo>
                  <a:pt x="1107" y="2074"/>
                  <a:pt x="1099" y="2079"/>
                  <a:pt x="1093" y="2083"/>
                </a:cubicBezTo>
                <a:cubicBezTo>
                  <a:pt x="1096" y="2098"/>
                  <a:pt x="1097" y="2110"/>
                  <a:pt x="1112" y="2111"/>
                </a:cubicBezTo>
                <a:cubicBezTo>
                  <a:pt x="1118" y="2111"/>
                  <a:pt x="1126" y="2106"/>
                  <a:pt x="1128" y="2102"/>
                </a:cubicBezTo>
                <a:cubicBezTo>
                  <a:pt x="1136" y="2088"/>
                  <a:pt x="1127" y="2079"/>
                  <a:pt x="1114" y="2069"/>
                </a:cubicBezTo>
                <a:close/>
                <a:moveTo>
                  <a:pt x="1181" y="2088"/>
                </a:moveTo>
                <a:cubicBezTo>
                  <a:pt x="1173" y="2107"/>
                  <a:pt x="1175" y="2121"/>
                  <a:pt x="1187" y="2121"/>
                </a:cubicBezTo>
                <a:cubicBezTo>
                  <a:pt x="1193" y="2122"/>
                  <a:pt x="1203" y="2115"/>
                  <a:pt x="1206" y="2109"/>
                </a:cubicBezTo>
                <a:cubicBezTo>
                  <a:pt x="1211" y="2100"/>
                  <a:pt x="1202" y="2093"/>
                  <a:pt x="1181" y="2088"/>
                </a:cubicBezTo>
                <a:close/>
                <a:moveTo>
                  <a:pt x="1216" y="1292"/>
                </a:moveTo>
                <a:cubicBezTo>
                  <a:pt x="1218" y="1276"/>
                  <a:pt x="1207" y="1265"/>
                  <a:pt x="1192" y="1264"/>
                </a:cubicBezTo>
                <a:cubicBezTo>
                  <a:pt x="1180" y="1263"/>
                  <a:pt x="1161" y="1265"/>
                  <a:pt x="1155" y="1273"/>
                </a:cubicBezTo>
                <a:cubicBezTo>
                  <a:pt x="1139" y="1294"/>
                  <a:pt x="1150" y="1313"/>
                  <a:pt x="1169" y="1328"/>
                </a:cubicBezTo>
                <a:cubicBezTo>
                  <a:pt x="1194" y="1327"/>
                  <a:pt x="1213" y="1319"/>
                  <a:pt x="1216" y="1292"/>
                </a:cubicBezTo>
                <a:close/>
                <a:moveTo>
                  <a:pt x="1292" y="2075"/>
                </a:moveTo>
                <a:cubicBezTo>
                  <a:pt x="1279" y="2101"/>
                  <a:pt x="1280" y="2111"/>
                  <a:pt x="1294" y="2116"/>
                </a:cubicBezTo>
                <a:cubicBezTo>
                  <a:pt x="1305" y="2120"/>
                  <a:pt x="1313" y="2115"/>
                  <a:pt x="1318" y="2106"/>
                </a:cubicBezTo>
                <a:cubicBezTo>
                  <a:pt x="1324" y="2093"/>
                  <a:pt x="1314" y="2081"/>
                  <a:pt x="1292" y="2075"/>
                </a:cubicBezTo>
                <a:close/>
                <a:moveTo>
                  <a:pt x="1292" y="1858"/>
                </a:moveTo>
                <a:cubicBezTo>
                  <a:pt x="1282" y="1861"/>
                  <a:pt x="1274" y="1873"/>
                  <a:pt x="1276" y="1883"/>
                </a:cubicBezTo>
                <a:cubicBezTo>
                  <a:pt x="1279" y="1895"/>
                  <a:pt x="1294" y="1903"/>
                  <a:pt x="1306" y="1899"/>
                </a:cubicBezTo>
                <a:cubicBezTo>
                  <a:pt x="1316" y="1896"/>
                  <a:pt x="1323" y="1881"/>
                  <a:pt x="1319" y="1871"/>
                </a:cubicBezTo>
                <a:cubicBezTo>
                  <a:pt x="1315" y="1861"/>
                  <a:pt x="1302" y="1855"/>
                  <a:pt x="1292" y="1858"/>
                </a:cubicBezTo>
                <a:close/>
                <a:moveTo>
                  <a:pt x="1200" y="2013"/>
                </a:moveTo>
                <a:cubicBezTo>
                  <a:pt x="1193" y="2024"/>
                  <a:pt x="1189" y="2033"/>
                  <a:pt x="1184" y="2042"/>
                </a:cubicBezTo>
                <a:cubicBezTo>
                  <a:pt x="1209" y="2063"/>
                  <a:pt x="1214" y="2062"/>
                  <a:pt x="1225" y="2035"/>
                </a:cubicBezTo>
                <a:cubicBezTo>
                  <a:pt x="1217" y="2028"/>
                  <a:pt x="1210" y="2022"/>
                  <a:pt x="1200" y="2013"/>
                </a:cubicBezTo>
                <a:close/>
                <a:moveTo>
                  <a:pt x="1228" y="2150"/>
                </a:moveTo>
                <a:cubicBezTo>
                  <a:pt x="1224" y="2151"/>
                  <a:pt x="1221" y="2154"/>
                  <a:pt x="1219" y="2158"/>
                </a:cubicBezTo>
                <a:cubicBezTo>
                  <a:pt x="1256" y="2158"/>
                  <a:pt x="1256" y="2158"/>
                  <a:pt x="1256" y="2158"/>
                </a:cubicBezTo>
                <a:cubicBezTo>
                  <a:pt x="1251" y="2149"/>
                  <a:pt x="1240" y="2145"/>
                  <a:pt x="1228" y="2150"/>
                </a:cubicBezTo>
                <a:close/>
                <a:moveTo>
                  <a:pt x="1294" y="2009"/>
                </a:moveTo>
                <a:cubicBezTo>
                  <a:pt x="1299" y="1994"/>
                  <a:pt x="1290" y="1983"/>
                  <a:pt x="1274" y="1977"/>
                </a:cubicBezTo>
                <a:cubicBezTo>
                  <a:pt x="1258" y="1984"/>
                  <a:pt x="1247" y="1994"/>
                  <a:pt x="1252" y="2011"/>
                </a:cubicBezTo>
                <a:cubicBezTo>
                  <a:pt x="1254" y="2018"/>
                  <a:pt x="1264" y="2024"/>
                  <a:pt x="1271" y="2026"/>
                </a:cubicBezTo>
                <a:cubicBezTo>
                  <a:pt x="1283" y="2029"/>
                  <a:pt x="1292" y="2019"/>
                  <a:pt x="1294" y="2009"/>
                </a:cubicBezTo>
                <a:close/>
                <a:moveTo>
                  <a:pt x="1982" y="1860"/>
                </a:moveTo>
                <a:cubicBezTo>
                  <a:pt x="2011" y="1852"/>
                  <a:pt x="2040" y="1817"/>
                  <a:pt x="2034" y="1792"/>
                </a:cubicBezTo>
                <a:cubicBezTo>
                  <a:pt x="2023" y="1752"/>
                  <a:pt x="1993" y="1738"/>
                  <a:pt x="1954" y="1740"/>
                </a:cubicBezTo>
                <a:cubicBezTo>
                  <a:pt x="1910" y="1781"/>
                  <a:pt x="1903" y="1801"/>
                  <a:pt x="1924" y="1834"/>
                </a:cubicBezTo>
                <a:cubicBezTo>
                  <a:pt x="1937" y="1856"/>
                  <a:pt x="1955" y="1868"/>
                  <a:pt x="1982" y="1860"/>
                </a:cubicBezTo>
                <a:close/>
                <a:moveTo>
                  <a:pt x="2752" y="1969"/>
                </a:moveTo>
                <a:cubicBezTo>
                  <a:pt x="2714" y="1985"/>
                  <a:pt x="2716" y="2012"/>
                  <a:pt x="2730" y="2046"/>
                </a:cubicBezTo>
                <a:cubicBezTo>
                  <a:pt x="2750" y="2052"/>
                  <a:pt x="2769" y="2059"/>
                  <a:pt x="2785" y="2064"/>
                </a:cubicBezTo>
                <a:cubicBezTo>
                  <a:pt x="2827" y="2040"/>
                  <a:pt x="2828" y="2010"/>
                  <a:pt x="2809" y="1978"/>
                </a:cubicBezTo>
                <a:cubicBezTo>
                  <a:pt x="2796" y="1956"/>
                  <a:pt x="2774" y="1960"/>
                  <a:pt x="2752" y="1969"/>
                </a:cubicBezTo>
                <a:close/>
                <a:moveTo>
                  <a:pt x="2635" y="1396"/>
                </a:moveTo>
                <a:cubicBezTo>
                  <a:pt x="2616" y="1405"/>
                  <a:pt x="2595" y="1414"/>
                  <a:pt x="2572" y="1424"/>
                </a:cubicBezTo>
                <a:cubicBezTo>
                  <a:pt x="2564" y="1498"/>
                  <a:pt x="2569" y="1511"/>
                  <a:pt x="2607" y="1522"/>
                </a:cubicBezTo>
                <a:cubicBezTo>
                  <a:pt x="2636" y="1531"/>
                  <a:pt x="2658" y="1524"/>
                  <a:pt x="2672" y="1497"/>
                </a:cubicBezTo>
                <a:cubicBezTo>
                  <a:pt x="2691" y="1463"/>
                  <a:pt x="2680" y="1432"/>
                  <a:pt x="2635" y="1396"/>
                </a:cubicBezTo>
                <a:close/>
                <a:moveTo>
                  <a:pt x="2776" y="1841"/>
                </a:moveTo>
                <a:cubicBezTo>
                  <a:pt x="2799" y="1832"/>
                  <a:pt x="2817" y="1795"/>
                  <a:pt x="2809" y="1771"/>
                </a:cubicBezTo>
                <a:cubicBezTo>
                  <a:pt x="2801" y="1747"/>
                  <a:pt x="2769" y="1734"/>
                  <a:pt x="2738" y="1743"/>
                </a:cubicBezTo>
                <a:cubicBezTo>
                  <a:pt x="2710" y="1751"/>
                  <a:pt x="2696" y="1780"/>
                  <a:pt x="2706" y="1811"/>
                </a:cubicBezTo>
                <a:cubicBezTo>
                  <a:pt x="2714" y="1837"/>
                  <a:pt x="2748" y="1851"/>
                  <a:pt x="2776" y="1841"/>
                </a:cubicBezTo>
                <a:close/>
                <a:moveTo>
                  <a:pt x="2612" y="1590"/>
                </a:moveTo>
                <a:cubicBezTo>
                  <a:pt x="2582" y="1574"/>
                  <a:pt x="2553" y="1596"/>
                  <a:pt x="2535" y="1649"/>
                </a:cubicBezTo>
                <a:cubicBezTo>
                  <a:pt x="2595" y="1682"/>
                  <a:pt x="2619" y="1681"/>
                  <a:pt x="2634" y="1649"/>
                </a:cubicBezTo>
                <a:cubicBezTo>
                  <a:pt x="2646" y="1622"/>
                  <a:pt x="2634" y="1603"/>
                  <a:pt x="2612" y="1590"/>
                </a:cubicBezTo>
                <a:close/>
                <a:moveTo>
                  <a:pt x="2577" y="2046"/>
                </a:moveTo>
                <a:cubicBezTo>
                  <a:pt x="2544" y="2025"/>
                  <a:pt x="2521" y="2046"/>
                  <a:pt x="2496" y="2076"/>
                </a:cubicBezTo>
                <a:cubicBezTo>
                  <a:pt x="2507" y="2094"/>
                  <a:pt x="2517" y="2113"/>
                  <a:pt x="2527" y="2129"/>
                </a:cubicBezTo>
                <a:cubicBezTo>
                  <a:pt x="2563" y="2124"/>
                  <a:pt x="2594" y="2122"/>
                  <a:pt x="2596" y="2085"/>
                </a:cubicBezTo>
                <a:cubicBezTo>
                  <a:pt x="2597" y="2072"/>
                  <a:pt x="2588" y="2052"/>
                  <a:pt x="2577" y="2046"/>
                </a:cubicBezTo>
                <a:close/>
                <a:moveTo>
                  <a:pt x="2606" y="1860"/>
                </a:moveTo>
                <a:cubicBezTo>
                  <a:pt x="2583" y="1847"/>
                  <a:pt x="2565" y="1867"/>
                  <a:pt x="2551" y="1916"/>
                </a:cubicBezTo>
                <a:cubicBezTo>
                  <a:pt x="2596" y="1940"/>
                  <a:pt x="2629" y="1936"/>
                  <a:pt x="2632" y="1908"/>
                </a:cubicBezTo>
                <a:cubicBezTo>
                  <a:pt x="2634" y="1892"/>
                  <a:pt x="2620" y="1868"/>
                  <a:pt x="2606" y="1860"/>
                </a:cubicBezTo>
                <a:close/>
                <a:moveTo>
                  <a:pt x="2830" y="917"/>
                </a:moveTo>
                <a:cubicBezTo>
                  <a:pt x="2808" y="924"/>
                  <a:pt x="2798" y="945"/>
                  <a:pt x="2807" y="965"/>
                </a:cubicBezTo>
                <a:cubicBezTo>
                  <a:pt x="2817" y="989"/>
                  <a:pt x="2842" y="1002"/>
                  <a:pt x="2863" y="994"/>
                </a:cubicBezTo>
                <a:cubicBezTo>
                  <a:pt x="2870" y="991"/>
                  <a:pt x="2875" y="987"/>
                  <a:pt x="2880" y="981"/>
                </a:cubicBezTo>
                <a:cubicBezTo>
                  <a:pt x="2880" y="924"/>
                  <a:pt x="2880" y="924"/>
                  <a:pt x="2880" y="924"/>
                </a:cubicBezTo>
                <a:cubicBezTo>
                  <a:pt x="2868" y="914"/>
                  <a:pt x="2849" y="910"/>
                  <a:pt x="2830" y="917"/>
                </a:cubicBezTo>
                <a:close/>
                <a:moveTo>
                  <a:pt x="2845" y="605"/>
                </a:moveTo>
                <a:cubicBezTo>
                  <a:pt x="2828" y="611"/>
                  <a:pt x="2820" y="635"/>
                  <a:pt x="2828" y="653"/>
                </a:cubicBezTo>
                <a:cubicBezTo>
                  <a:pt x="2835" y="668"/>
                  <a:pt x="2860" y="679"/>
                  <a:pt x="2876" y="673"/>
                </a:cubicBezTo>
                <a:cubicBezTo>
                  <a:pt x="2877" y="672"/>
                  <a:pt x="2878" y="671"/>
                  <a:pt x="2880" y="670"/>
                </a:cubicBezTo>
                <a:cubicBezTo>
                  <a:pt x="2880" y="607"/>
                  <a:pt x="2880" y="607"/>
                  <a:pt x="2880" y="607"/>
                </a:cubicBezTo>
                <a:cubicBezTo>
                  <a:pt x="2870" y="601"/>
                  <a:pt x="2858" y="600"/>
                  <a:pt x="2845" y="605"/>
                </a:cubicBezTo>
                <a:close/>
                <a:moveTo>
                  <a:pt x="2504" y="882"/>
                </a:moveTo>
                <a:cubicBezTo>
                  <a:pt x="2498" y="863"/>
                  <a:pt x="2472" y="845"/>
                  <a:pt x="2452" y="850"/>
                </a:cubicBezTo>
                <a:cubicBezTo>
                  <a:pt x="2421" y="857"/>
                  <a:pt x="2414" y="882"/>
                  <a:pt x="2410" y="914"/>
                </a:cubicBezTo>
                <a:cubicBezTo>
                  <a:pt x="2427" y="924"/>
                  <a:pt x="2443" y="935"/>
                  <a:pt x="2460" y="945"/>
                </a:cubicBezTo>
                <a:cubicBezTo>
                  <a:pt x="2501" y="916"/>
                  <a:pt x="2510" y="902"/>
                  <a:pt x="2504" y="882"/>
                </a:cubicBezTo>
                <a:close/>
                <a:moveTo>
                  <a:pt x="2854" y="1386"/>
                </a:moveTo>
                <a:cubicBezTo>
                  <a:pt x="2858" y="1397"/>
                  <a:pt x="2868" y="1408"/>
                  <a:pt x="2880" y="1417"/>
                </a:cubicBezTo>
                <a:cubicBezTo>
                  <a:pt x="2880" y="1323"/>
                  <a:pt x="2880" y="1323"/>
                  <a:pt x="2880" y="1323"/>
                </a:cubicBezTo>
                <a:cubicBezTo>
                  <a:pt x="2858" y="1339"/>
                  <a:pt x="2847" y="1364"/>
                  <a:pt x="2854" y="1386"/>
                </a:cubicBezTo>
                <a:close/>
                <a:moveTo>
                  <a:pt x="2837" y="1515"/>
                </a:moveTo>
                <a:cubicBezTo>
                  <a:pt x="2821" y="1503"/>
                  <a:pt x="2793" y="1495"/>
                  <a:pt x="2774" y="1499"/>
                </a:cubicBezTo>
                <a:cubicBezTo>
                  <a:pt x="2738" y="1507"/>
                  <a:pt x="2742" y="1540"/>
                  <a:pt x="2747" y="1579"/>
                </a:cubicBezTo>
                <a:cubicBezTo>
                  <a:pt x="2775" y="1581"/>
                  <a:pt x="2800" y="1583"/>
                  <a:pt x="2822" y="1585"/>
                </a:cubicBezTo>
                <a:cubicBezTo>
                  <a:pt x="2842" y="1561"/>
                  <a:pt x="2865" y="1538"/>
                  <a:pt x="2837" y="1515"/>
                </a:cubicBezTo>
                <a:close/>
                <a:moveTo>
                  <a:pt x="2859" y="1723"/>
                </a:moveTo>
                <a:cubicBezTo>
                  <a:pt x="2867" y="1731"/>
                  <a:pt x="2874" y="1737"/>
                  <a:pt x="2880" y="1742"/>
                </a:cubicBezTo>
                <a:cubicBezTo>
                  <a:pt x="2880" y="1650"/>
                  <a:pt x="2880" y="1650"/>
                  <a:pt x="2880" y="1650"/>
                </a:cubicBezTo>
                <a:cubicBezTo>
                  <a:pt x="2868" y="1660"/>
                  <a:pt x="2862" y="1682"/>
                  <a:pt x="2859" y="1723"/>
                </a:cubicBezTo>
                <a:close/>
                <a:moveTo>
                  <a:pt x="2321" y="1460"/>
                </a:moveTo>
                <a:cubicBezTo>
                  <a:pt x="2309" y="1431"/>
                  <a:pt x="2270" y="1416"/>
                  <a:pt x="2237" y="1427"/>
                </a:cubicBezTo>
                <a:cubicBezTo>
                  <a:pt x="2202" y="1440"/>
                  <a:pt x="2184" y="1476"/>
                  <a:pt x="2196" y="1513"/>
                </a:cubicBezTo>
                <a:cubicBezTo>
                  <a:pt x="2207" y="1547"/>
                  <a:pt x="2247" y="1567"/>
                  <a:pt x="2281" y="1555"/>
                </a:cubicBezTo>
                <a:cubicBezTo>
                  <a:pt x="2314" y="1542"/>
                  <a:pt x="2335" y="1494"/>
                  <a:pt x="2321" y="1460"/>
                </a:cubicBezTo>
                <a:close/>
                <a:moveTo>
                  <a:pt x="2026" y="2152"/>
                </a:moveTo>
                <a:cubicBezTo>
                  <a:pt x="2021" y="2153"/>
                  <a:pt x="2015" y="2156"/>
                  <a:pt x="2010" y="2158"/>
                </a:cubicBezTo>
                <a:cubicBezTo>
                  <a:pt x="2073" y="2158"/>
                  <a:pt x="2073" y="2158"/>
                  <a:pt x="2073" y="2158"/>
                </a:cubicBezTo>
                <a:cubicBezTo>
                  <a:pt x="2061" y="2149"/>
                  <a:pt x="2046" y="2146"/>
                  <a:pt x="2026" y="2152"/>
                </a:cubicBezTo>
                <a:close/>
                <a:moveTo>
                  <a:pt x="2398" y="1419"/>
                </a:moveTo>
                <a:cubicBezTo>
                  <a:pt x="2389" y="1459"/>
                  <a:pt x="2393" y="1488"/>
                  <a:pt x="2437" y="1504"/>
                </a:cubicBezTo>
                <a:cubicBezTo>
                  <a:pt x="2500" y="1470"/>
                  <a:pt x="2501" y="1461"/>
                  <a:pt x="2453" y="1406"/>
                </a:cubicBezTo>
                <a:cubicBezTo>
                  <a:pt x="2435" y="1410"/>
                  <a:pt x="2415" y="1415"/>
                  <a:pt x="2398" y="1419"/>
                </a:cubicBezTo>
                <a:close/>
                <a:moveTo>
                  <a:pt x="2188" y="1808"/>
                </a:moveTo>
                <a:cubicBezTo>
                  <a:pt x="2129" y="1849"/>
                  <a:pt x="2120" y="1865"/>
                  <a:pt x="2139" y="1892"/>
                </a:cubicBezTo>
                <a:cubicBezTo>
                  <a:pt x="2160" y="1923"/>
                  <a:pt x="2190" y="1917"/>
                  <a:pt x="2249" y="1869"/>
                </a:cubicBezTo>
                <a:cubicBezTo>
                  <a:pt x="2233" y="1840"/>
                  <a:pt x="2228" y="1806"/>
                  <a:pt x="2188" y="1808"/>
                </a:cubicBezTo>
                <a:close/>
                <a:moveTo>
                  <a:pt x="1116" y="1953"/>
                </a:moveTo>
                <a:cubicBezTo>
                  <a:pt x="1106" y="1945"/>
                  <a:pt x="1097" y="1933"/>
                  <a:pt x="1083" y="1945"/>
                </a:cubicBezTo>
                <a:cubicBezTo>
                  <a:pt x="1079" y="1948"/>
                  <a:pt x="1076" y="1960"/>
                  <a:pt x="1079" y="1964"/>
                </a:cubicBezTo>
                <a:cubicBezTo>
                  <a:pt x="1084" y="1971"/>
                  <a:pt x="1093" y="1979"/>
                  <a:pt x="1100" y="1979"/>
                </a:cubicBezTo>
                <a:cubicBezTo>
                  <a:pt x="1114" y="1980"/>
                  <a:pt x="1114" y="1966"/>
                  <a:pt x="1116" y="1953"/>
                </a:cubicBezTo>
                <a:close/>
                <a:moveTo>
                  <a:pt x="1843" y="1000"/>
                </a:moveTo>
                <a:cubicBezTo>
                  <a:pt x="1802" y="998"/>
                  <a:pt x="1792" y="1003"/>
                  <a:pt x="1784" y="1028"/>
                </a:cubicBezTo>
                <a:cubicBezTo>
                  <a:pt x="1774" y="1056"/>
                  <a:pt x="1780" y="1067"/>
                  <a:pt x="1822" y="1092"/>
                </a:cubicBezTo>
                <a:cubicBezTo>
                  <a:pt x="1880" y="1069"/>
                  <a:pt x="1884" y="1049"/>
                  <a:pt x="1843" y="1000"/>
                </a:cubicBezTo>
                <a:close/>
                <a:moveTo>
                  <a:pt x="1950" y="1424"/>
                </a:moveTo>
                <a:cubicBezTo>
                  <a:pt x="1944" y="1394"/>
                  <a:pt x="1904" y="1366"/>
                  <a:pt x="1876" y="1372"/>
                </a:cubicBezTo>
                <a:cubicBezTo>
                  <a:pt x="1837" y="1379"/>
                  <a:pt x="1816" y="1421"/>
                  <a:pt x="1828" y="1467"/>
                </a:cubicBezTo>
                <a:cubicBezTo>
                  <a:pt x="1838" y="1504"/>
                  <a:pt x="1861" y="1517"/>
                  <a:pt x="1898" y="1506"/>
                </a:cubicBezTo>
                <a:cubicBezTo>
                  <a:pt x="1932" y="1495"/>
                  <a:pt x="1957" y="1457"/>
                  <a:pt x="1950" y="1424"/>
                </a:cubicBezTo>
                <a:close/>
                <a:moveTo>
                  <a:pt x="2046" y="1556"/>
                </a:moveTo>
                <a:cubicBezTo>
                  <a:pt x="2022" y="1564"/>
                  <a:pt x="2006" y="1594"/>
                  <a:pt x="2012" y="1619"/>
                </a:cubicBezTo>
                <a:cubicBezTo>
                  <a:pt x="2017" y="1644"/>
                  <a:pt x="2046" y="1666"/>
                  <a:pt x="2069" y="1661"/>
                </a:cubicBezTo>
                <a:cubicBezTo>
                  <a:pt x="2098" y="1656"/>
                  <a:pt x="2121" y="1620"/>
                  <a:pt x="2113" y="1592"/>
                </a:cubicBezTo>
                <a:cubicBezTo>
                  <a:pt x="2106" y="1565"/>
                  <a:pt x="2072" y="1547"/>
                  <a:pt x="2046" y="1556"/>
                </a:cubicBezTo>
                <a:close/>
                <a:moveTo>
                  <a:pt x="2428" y="1805"/>
                </a:moveTo>
                <a:cubicBezTo>
                  <a:pt x="2412" y="1821"/>
                  <a:pt x="2395" y="1839"/>
                  <a:pt x="2372" y="1862"/>
                </a:cubicBezTo>
                <a:cubicBezTo>
                  <a:pt x="2399" y="1879"/>
                  <a:pt x="2420" y="1892"/>
                  <a:pt x="2440" y="1904"/>
                </a:cubicBezTo>
                <a:cubicBezTo>
                  <a:pt x="2493" y="1845"/>
                  <a:pt x="2492" y="1835"/>
                  <a:pt x="2428" y="1805"/>
                </a:cubicBezTo>
                <a:close/>
                <a:moveTo>
                  <a:pt x="2363" y="1989"/>
                </a:moveTo>
                <a:cubicBezTo>
                  <a:pt x="2341" y="1996"/>
                  <a:pt x="2330" y="2012"/>
                  <a:pt x="2341" y="2032"/>
                </a:cubicBezTo>
                <a:cubicBezTo>
                  <a:pt x="2348" y="2046"/>
                  <a:pt x="2365" y="2054"/>
                  <a:pt x="2388" y="2072"/>
                </a:cubicBezTo>
                <a:cubicBezTo>
                  <a:pt x="2400" y="2046"/>
                  <a:pt x="2414" y="2029"/>
                  <a:pt x="2412" y="2015"/>
                </a:cubicBezTo>
                <a:cubicBezTo>
                  <a:pt x="2408" y="1992"/>
                  <a:pt x="2388" y="1981"/>
                  <a:pt x="2363" y="1989"/>
                </a:cubicBezTo>
                <a:close/>
                <a:moveTo>
                  <a:pt x="2218" y="2056"/>
                </a:moveTo>
                <a:cubicBezTo>
                  <a:pt x="2196" y="2080"/>
                  <a:pt x="2165" y="2100"/>
                  <a:pt x="2192" y="2133"/>
                </a:cubicBezTo>
                <a:cubicBezTo>
                  <a:pt x="2201" y="2144"/>
                  <a:pt x="2229" y="2152"/>
                  <a:pt x="2239" y="2146"/>
                </a:cubicBezTo>
                <a:cubicBezTo>
                  <a:pt x="2257" y="2136"/>
                  <a:pt x="2277" y="2115"/>
                  <a:pt x="2279" y="2097"/>
                </a:cubicBezTo>
                <a:cubicBezTo>
                  <a:pt x="2282" y="2063"/>
                  <a:pt x="2249" y="2062"/>
                  <a:pt x="2218" y="2056"/>
                </a:cubicBezTo>
                <a:close/>
                <a:moveTo>
                  <a:pt x="1781" y="1176"/>
                </a:moveTo>
                <a:cubicBezTo>
                  <a:pt x="1759" y="1170"/>
                  <a:pt x="1734" y="1185"/>
                  <a:pt x="1728" y="1208"/>
                </a:cubicBezTo>
                <a:cubicBezTo>
                  <a:pt x="1722" y="1228"/>
                  <a:pt x="1735" y="1246"/>
                  <a:pt x="1758" y="1252"/>
                </a:cubicBezTo>
                <a:cubicBezTo>
                  <a:pt x="1785" y="1259"/>
                  <a:pt x="1804" y="1250"/>
                  <a:pt x="1808" y="1228"/>
                </a:cubicBezTo>
                <a:cubicBezTo>
                  <a:pt x="1813" y="1205"/>
                  <a:pt x="1800" y="1181"/>
                  <a:pt x="1781" y="1176"/>
                </a:cubicBezTo>
                <a:close/>
                <a:moveTo>
                  <a:pt x="2375" y="1735"/>
                </a:moveTo>
                <a:cubicBezTo>
                  <a:pt x="2391" y="1731"/>
                  <a:pt x="2407" y="1709"/>
                  <a:pt x="2413" y="1692"/>
                </a:cubicBezTo>
                <a:cubicBezTo>
                  <a:pt x="2423" y="1662"/>
                  <a:pt x="2400" y="1641"/>
                  <a:pt x="2376" y="1633"/>
                </a:cubicBezTo>
                <a:cubicBezTo>
                  <a:pt x="2340" y="1621"/>
                  <a:pt x="2314" y="1640"/>
                  <a:pt x="2297" y="1678"/>
                </a:cubicBezTo>
                <a:cubicBezTo>
                  <a:pt x="2312" y="1717"/>
                  <a:pt x="2333" y="1746"/>
                  <a:pt x="2375" y="1735"/>
                </a:cubicBezTo>
                <a:close/>
                <a:moveTo>
                  <a:pt x="959" y="2075"/>
                </a:moveTo>
                <a:cubicBezTo>
                  <a:pt x="946" y="2071"/>
                  <a:pt x="937" y="2077"/>
                  <a:pt x="930" y="2088"/>
                </a:cubicBezTo>
                <a:cubicBezTo>
                  <a:pt x="924" y="2099"/>
                  <a:pt x="928" y="2108"/>
                  <a:pt x="936" y="2118"/>
                </a:cubicBezTo>
                <a:cubicBezTo>
                  <a:pt x="951" y="2122"/>
                  <a:pt x="963" y="2119"/>
                  <a:pt x="969" y="2106"/>
                </a:cubicBezTo>
                <a:cubicBezTo>
                  <a:pt x="974" y="2094"/>
                  <a:pt x="968" y="2083"/>
                  <a:pt x="959" y="2075"/>
                </a:cubicBezTo>
                <a:close/>
                <a:moveTo>
                  <a:pt x="438" y="220"/>
                </a:moveTo>
                <a:cubicBezTo>
                  <a:pt x="454" y="221"/>
                  <a:pt x="454" y="206"/>
                  <a:pt x="456" y="191"/>
                </a:cubicBezTo>
                <a:cubicBezTo>
                  <a:pt x="444" y="181"/>
                  <a:pt x="434" y="168"/>
                  <a:pt x="419" y="181"/>
                </a:cubicBezTo>
                <a:cubicBezTo>
                  <a:pt x="414" y="185"/>
                  <a:pt x="411" y="199"/>
                  <a:pt x="414" y="203"/>
                </a:cubicBezTo>
                <a:cubicBezTo>
                  <a:pt x="419" y="211"/>
                  <a:pt x="430" y="220"/>
                  <a:pt x="438" y="220"/>
                </a:cubicBezTo>
                <a:close/>
                <a:moveTo>
                  <a:pt x="331" y="56"/>
                </a:moveTo>
                <a:cubicBezTo>
                  <a:pt x="339" y="50"/>
                  <a:pt x="347" y="43"/>
                  <a:pt x="358" y="34"/>
                </a:cubicBezTo>
                <a:cubicBezTo>
                  <a:pt x="354" y="23"/>
                  <a:pt x="352" y="10"/>
                  <a:pt x="346" y="0"/>
                </a:cubicBezTo>
                <a:cubicBezTo>
                  <a:pt x="289" y="0"/>
                  <a:pt x="289" y="0"/>
                  <a:pt x="289" y="0"/>
                </a:cubicBezTo>
                <a:cubicBezTo>
                  <a:pt x="283" y="11"/>
                  <a:pt x="285" y="26"/>
                  <a:pt x="294" y="39"/>
                </a:cubicBezTo>
                <a:cubicBezTo>
                  <a:pt x="304" y="51"/>
                  <a:pt x="316" y="58"/>
                  <a:pt x="331" y="56"/>
                </a:cubicBezTo>
                <a:close/>
                <a:moveTo>
                  <a:pt x="220" y="146"/>
                </a:moveTo>
                <a:cubicBezTo>
                  <a:pt x="234" y="145"/>
                  <a:pt x="244" y="139"/>
                  <a:pt x="249" y="124"/>
                </a:cubicBezTo>
                <a:cubicBezTo>
                  <a:pt x="254" y="104"/>
                  <a:pt x="250" y="96"/>
                  <a:pt x="221" y="78"/>
                </a:cubicBezTo>
                <a:cubicBezTo>
                  <a:pt x="195" y="90"/>
                  <a:pt x="190" y="97"/>
                  <a:pt x="193" y="117"/>
                </a:cubicBezTo>
                <a:cubicBezTo>
                  <a:pt x="196" y="133"/>
                  <a:pt x="208" y="146"/>
                  <a:pt x="220" y="146"/>
                </a:cubicBezTo>
                <a:close/>
                <a:moveTo>
                  <a:pt x="375" y="357"/>
                </a:moveTo>
                <a:cubicBezTo>
                  <a:pt x="362" y="361"/>
                  <a:pt x="353" y="380"/>
                  <a:pt x="357" y="392"/>
                </a:cubicBezTo>
                <a:cubicBezTo>
                  <a:pt x="362" y="406"/>
                  <a:pt x="384" y="414"/>
                  <a:pt x="399" y="408"/>
                </a:cubicBezTo>
                <a:cubicBezTo>
                  <a:pt x="413" y="403"/>
                  <a:pt x="415" y="393"/>
                  <a:pt x="408" y="375"/>
                </a:cubicBezTo>
                <a:cubicBezTo>
                  <a:pt x="401" y="358"/>
                  <a:pt x="390" y="352"/>
                  <a:pt x="375" y="357"/>
                </a:cubicBezTo>
                <a:close/>
                <a:moveTo>
                  <a:pt x="166" y="286"/>
                </a:moveTo>
                <a:cubicBezTo>
                  <a:pt x="202" y="269"/>
                  <a:pt x="204" y="248"/>
                  <a:pt x="196" y="222"/>
                </a:cubicBezTo>
                <a:cubicBezTo>
                  <a:pt x="182" y="208"/>
                  <a:pt x="166" y="209"/>
                  <a:pt x="151" y="219"/>
                </a:cubicBezTo>
                <a:cubicBezTo>
                  <a:pt x="131" y="231"/>
                  <a:pt x="134" y="249"/>
                  <a:pt x="141" y="276"/>
                </a:cubicBezTo>
                <a:cubicBezTo>
                  <a:pt x="147" y="279"/>
                  <a:pt x="159" y="283"/>
                  <a:pt x="166" y="286"/>
                </a:cubicBezTo>
                <a:close/>
                <a:moveTo>
                  <a:pt x="348" y="100"/>
                </a:moveTo>
                <a:cubicBezTo>
                  <a:pt x="345" y="124"/>
                  <a:pt x="363" y="134"/>
                  <a:pt x="382" y="144"/>
                </a:cubicBezTo>
                <a:cubicBezTo>
                  <a:pt x="400" y="134"/>
                  <a:pt x="413" y="124"/>
                  <a:pt x="406" y="104"/>
                </a:cubicBezTo>
                <a:cubicBezTo>
                  <a:pt x="402" y="92"/>
                  <a:pt x="393" y="81"/>
                  <a:pt x="377" y="83"/>
                </a:cubicBezTo>
                <a:cubicBezTo>
                  <a:pt x="365" y="85"/>
                  <a:pt x="351" y="85"/>
                  <a:pt x="348" y="100"/>
                </a:cubicBezTo>
                <a:close/>
                <a:moveTo>
                  <a:pt x="250" y="276"/>
                </a:moveTo>
                <a:cubicBezTo>
                  <a:pt x="254" y="290"/>
                  <a:pt x="270" y="295"/>
                  <a:pt x="294" y="293"/>
                </a:cubicBezTo>
                <a:cubicBezTo>
                  <a:pt x="306" y="265"/>
                  <a:pt x="308" y="249"/>
                  <a:pt x="293" y="243"/>
                </a:cubicBezTo>
                <a:cubicBezTo>
                  <a:pt x="283" y="239"/>
                  <a:pt x="268" y="240"/>
                  <a:pt x="257" y="244"/>
                </a:cubicBezTo>
                <a:cubicBezTo>
                  <a:pt x="244" y="250"/>
                  <a:pt x="247" y="265"/>
                  <a:pt x="250" y="276"/>
                </a:cubicBezTo>
                <a:close/>
                <a:moveTo>
                  <a:pt x="60" y="1519"/>
                </a:moveTo>
                <a:cubicBezTo>
                  <a:pt x="42" y="1526"/>
                  <a:pt x="24" y="1533"/>
                  <a:pt x="0" y="1543"/>
                </a:cubicBezTo>
                <a:cubicBezTo>
                  <a:pt x="0" y="1545"/>
                  <a:pt x="0" y="1545"/>
                  <a:pt x="0" y="1545"/>
                </a:cubicBezTo>
                <a:cubicBezTo>
                  <a:pt x="14" y="1566"/>
                  <a:pt x="25" y="1582"/>
                  <a:pt x="35" y="1597"/>
                </a:cubicBezTo>
                <a:cubicBezTo>
                  <a:pt x="95" y="1571"/>
                  <a:pt x="98" y="1563"/>
                  <a:pt x="60" y="1519"/>
                </a:cubicBezTo>
                <a:close/>
                <a:moveTo>
                  <a:pt x="93" y="1223"/>
                </a:moveTo>
                <a:cubicBezTo>
                  <a:pt x="94" y="1198"/>
                  <a:pt x="69" y="1173"/>
                  <a:pt x="41" y="1171"/>
                </a:cubicBezTo>
                <a:cubicBezTo>
                  <a:pt x="25" y="1170"/>
                  <a:pt x="10" y="1175"/>
                  <a:pt x="0" y="1184"/>
                </a:cubicBezTo>
                <a:cubicBezTo>
                  <a:pt x="0" y="1268"/>
                  <a:pt x="0" y="1268"/>
                  <a:pt x="0" y="1268"/>
                </a:cubicBezTo>
                <a:cubicBezTo>
                  <a:pt x="8" y="1276"/>
                  <a:pt x="19" y="1281"/>
                  <a:pt x="31" y="1281"/>
                </a:cubicBezTo>
                <a:cubicBezTo>
                  <a:pt x="60" y="1283"/>
                  <a:pt x="92" y="1254"/>
                  <a:pt x="93" y="1223"/>
                </a:cubicBezTo>
                <a:close/>
                <a:moveTo>
                  <a:pt x="92" y="1016"/>
                </a:moveTo>
                <a:cubicBezTo>
                  <a:pt x="96" y="983"/>
                  <a:pt x="68" y="953"/>
                  <a:pt x="27" y="948"/>
                </a:cubicBezTo>
                <a:cubicBezTo>
                  <a:pt x="18" y="947"/>
                  <a:pt x="9" y="949"/>
                  <a:pt x="0" y="953"/>
                </a:cubicBezTo>
                <a:cubicBezTo>
                  <a:pt x="0" y="1067"/>
                  <a:pt x="0" y="1067"/>
                  <a:pt x="0" y="1067"/>
                </a:cubicBezTo>
                <a:cubicBezTo>
                  <a:pt x="9" y="1073"/>
                  <a:pt x="18" y="1077"/>
                  <a:pt x="27" y="1077"/>
                </a:cubicBezTo>
                <a:cubicBezTo>
                  <a:pt x="56" y="1080"/>
                  <a:pt x="88" y="1050"/>
                  <a:pt x="92" y="1016"/>
                </a:cubicBezTo>
                <a:close/>
                <a:moveTo>
                  <a:pt x="77" y="1372"/>
                </a:moveTo>
                <a:cubicBezTo>
                  <a:pt x="54" y="1351"/>
                  <a:pt x="28" y="1357"/>
                  <a:pt x="2" y="1380"/>
                </a:cubicBezTo>
                <a:cubicBezTo>
                  <a:pt x="1" y="1414"/>
                  <a:pt x="7" y="1443"/>
                  <a:pt x="43" y="1449"/>
                </a:cubicBezTo>
                <a:cubicBezTo>
                  <a:pt x="56" y="1451"/>
                  <a:pt x="75" y="1440"/>
                  <a:pt x="85" y="1429"/>
                </a:cubicBezTo>
                <a:cubicBezTo>
                  <a:pt x="103" y="1410"/>
                  <a:pt x="92" y="1386"/>
                  <a:pt x="77" y="1372"/>
                </a:cubicBezTo>
                <a:close/>
                <a:moveTo>
                  <a:pt x="21" y="1746"/>
                </a:moveTo>
                <a:cubicBezTo>
                  <a:pt x="23" y="1763"/>
                  <a:pt x="25" y="1781"/>
                  <a:pt x="27" y="1796"/>
                </a:cubicBezTo>
                <a:cubicBezTo>
                  <a:pt x="56" y="1805"/>
                  <a:pt x="80" y="1813"/>
                  <a:pt x="94" y="1786"/>
                </a:cubicBezTo>
                <a:cubicBezTo>
                  <a:pt x="99" y="1776"/>
                  <a:pt x="98" y="1758"/>
                  <a:pt x="92" y="1750"/>
                </a:cubicBezTo>
                <a:cubicBezTo>
                  <a:pt x="74" y="1724"/>
                  <a:pt x="50" y="1732"/>
                  <a:pt x="21" y="1746"/>
                </a:cubicBezTo>
                <a:close/>
                <a:moveTo>
                  <a:pt x="251" y="1115"/>
                </a:moveTo>
                <a:cubicBezTo>
                  <a:pt x="276" y="1111"/>
                  <a:pt x="293" y="1090"/>
                  <a:pt x="292" y="1066"/>
                </a:cubicBezTo>
                <a:cubicBezTo>
                  <a:pt x="291" y="1042"/>
                  <a:pt x="284" y="1019"/>
                  <a:pt x="258" y="1010"/>
                </a:cubicBezTo>
                <a:cubicBezTo>
                  <a:pt x="233" y="1001"/>
                  <a:pt x="217" y="1013"/>
                  <a:pt x="189" y="1063"/>
                </a:cubicBezTo>
                <a:cubicBezTo>
                  <a:pt x="200" y="1095"/>
                  <a:pt x="214" y="1120"/>
                  <a:pt x="251" y="1115"/>
                </a:cubicBezTo>
                <a:close/>
                <a:moveTo>
                  <a:pt x="472" y="1184"/>
                </a:moveTo>
                <a:cubicBezTo>
                  <a:pt x="478" y="1160"/>
                  <a:pt x="470" y="1143"/>
                  <a:pt x="448" y="1131"/>
                </a:cubicBezTo>
                <a:cubicBezTo>
                  <a:pt x="424" y="1119"/>
                  <a:pt x="385" y="1128"/>
                  <a:pt x="368" y="1149"/>
                </a:cubicBezTo>
                <a:cubicBezTo>
                  <a:pt x="350" y="1171"/>
                  <a:pt x="354" y="1186"/>
                  <a:pt x="391" y="1232"/>
                </a:cubicBezTo>
                <a:cubicBezTo>
                  <a:pt x="447" y="1234"/>
                  <a:pt x="463" y="1224"/>
                  <a:pt x="472" y="1184"/>
                </a:cubicBezTo>
                <a:close/>
                <a:moveTo>
                  <a:pt x="391" y="310"/>
                </a:moveTo>
                <a:cubicBezTo>
                  <a:pt x="405" y="294"/>
                  <a:pt x="403" y="278"/>
                  <a:pt x="391" y="262"/>
                </a:cubicBezTo>
                <a:cubicBezTo>
                  <a:pt x="359" y="265"/>
                  <a:pt x="350" y="271"/>
                  <a:pt x="352" y="287"/>
                </a:cubicBezTo>
                <a:cubicBezTo>
                  <a:pt x="354" y="304"/>
                  <a:pt x="365" y="311"/>
                  <a:pt x="391" y="310"/>
                </a:cubicBezTo>
                <a:close/>
                <a:moveTo>
                  <a:pt x="378" y="531"/>
                </a:moveTo>
                <a:cubicBezTo>
                  <a:pt x="391" y="534"/>
                  <a:pt x="402" y="532"/>
                  <a:pt x="408" y="519"/>
                </a:cubicBezTo>
                <a:cubicBezTo>
                  <a:pt x="416" y="501"/>
                  <a:pt x="412" y="487"/>
                  <a:pt x="394" y="476"/>
                </a:cubicBezTo>
                <a:cubicBezTo>
                  <a:pt x="367" y="486"/>
                  <a:pt x="359" y="494"/>
                  <a:pt x="360" y="511"/>
                </a:cubicBezTo>
                <a:cubicBezTo>
                  <a:pt x="361" y="522"/>
                  <a:pt x="367" y="529"/>
                  <a:pt x="378" y="531"/>
                </a:cubicBezTo>
                <a:close/>
                <a:moveTo>
                  <a:pt x="452" y="368"/>
                </a:moveTo>
                <a:cubicBezTo>
                  <a:pt x="458" y="368"/>
                  <a:pt x="467" y="363"/>
                  <a:pt x="470" y="358"/>
                </a:cubicBezTo>
                <a:cubicBezTo>
                  <a:pt x="478" y="342"/>
                  <a:pt x="468" y="332"/>
                  <a:pt x="453" y="321"/>
                </a:cubicBezTo>
                <a:cubicBezTo>
                  <a:pt x="445" y="327"/>
                  <a:pt x="437" y="332"/>
                  <a:pt x="430" y="337"/>
                </a:cubicBezTo>
                <a:cubicBezTo>
                  <a:pt x="433" y="354"/>
                  <a:pt x="435" y="368"/>
                  <a:pt x="452" y="368"/>
                </a:cubicBezTo>
                <a:close/>
                <a:moveTo>
                  <a:pt x="115" y="1901"/>
                </a:moveTo>
                <a:cubicBezTo>
                  <a:pt x="118" y="1875"/>
                  <a:pt x="104" y="1864"/>
                  <a:pt x="70" y="1861"/>
                </a:cubicBezTo>
                <a:cubicBezTo>
                  <a:pt x="37" y="1858"/>
                  <a:pt x="18" y="1871"/>
                  <a:pt x="15" y="1898"/>
                </a:cubicBezTo>
                <a:cubicBezTo>
                  <a:pt x="12" y="1922"/>
                  <a:pt x="34" y="1951"/>
                  <a:pt x="56" y="1954"/>
                </a:cubicBezTo>
                <a:cubicBezTo>
                  <a:pt x="81" y="1957"/>
                  <a:pt x="112" y="1929"/>
                  <a:pt x="115" y="1901"/>
                </a:cubicBezTo>
                <a:close/>
                <a:moveTo>
                  <a:pt x="288" y="1365"/>
                </a:moveTo>
                <a:cubicBezTo>
                  <a:pt x="307" y="1381"/>
                  <a:pt x="326" y="1383"/>
                  <a:pt x="346" y="1368"/>
                </a:cubicBezTo>
                <a:cubicBezTo>
                  <a:pt x="371" y="1348"/>
                  <a:pt x="373" y="1321"/>
                  <a:pt x="350" y="1279"/>
                </a:cubicBezTo>
                <a:cubicBezTo>
                  <a:pt x="333" y="1279"/>
                  <a:pt x="314" y="1279"/>
                  <a:pt x="294" y="1280"/>
                </a:cubicBezTo>
                <a:cubicBezTo>
                  <a:pt x="264" y="1333"/>
                  <a:pt x="263" y="1344"/>
                  <a:pt x="288" y="1365"/>
                </a:cubicBezTo>
                <a:close/>
                <a:moveTo>
                  <a:pt x="489" y="1641"/>
                </a:moveTo>
                <a:cubicBezTo>
                  <a:pt x="509" y="1596"/>
                  <a:pt x="506" y="1572"/>
                  <a:pt x="477" y="1556"/>
                </a:cubicBezTo>
                <a:cubicBezTo>
                  <a:pt x="452" y="1542"/>
                  <a:pt x="438" y="1552"/>
                  <a:pt x="411" y="1600"/>
                </a:cubicBezTo>
                <a:cubicBezTo>
                  <a:pt x="433" y="1649"/>
                  <a:pt x="437" y="1651"/>
                  <a:pt x="489" y="1641"/>
                </a:cubicBezTo>
                <a:close/>
                <a:moveTo>
                  <a:pt x="481" y="99"/>
                </a:moveTo>
                <a:cubicBezTo>
                  <a:pt x="488" y="94"/>
                  <a:pt x="498" y="85"/>
                  <a:pt x="498" y="77"/>
                </a:cubicBezTo>
                <a:cubicBezTo>
                  <a:pt x="498" y="59"/>
                  <a:pt x="484" y="52"/>
                  <a:pt x="466" y="52"/>
                </a:cubicBezTo>
                <a:cubicBezTo>
                  <a:pt x="453" y="63"/>
                  <a:pt x="445" y="76"/>
                  <a:pt x="455" y="93"/>
                </a:cubicBezTo>
                <a:cubicBezTo>
                  <a:pt x="461" y="103"/>
                  <a:pt x="472" y="105"/>
                  <a:pt x="481" y="99"/>
                </a:cubicBezTo>
                <a:close/>
                <a:moveTo>
                  <a:pt x="478" y="515"/>
                </a:moveTo>
                <a:cubicBezTo>
                  <a:pt x="453" y="528"/>
                  <a:pt x="447" y="538"/>
                  <a:pt x="452" y="556"/>
                </a:cubicBezTo>
                <a:cubicBezTo>
                  <a:pt x="455" y="570"/>
                  <a:pt x="465" y="576"/>
                  <a:pt x="479" y="574"/>
                </a:cubicBezTo>
                <a:cubicBezTo>
                  <a:pt x="495" y="573"/>
                  <a:pt x="506" y="557"/>
                  <a:pt x="507" y="532"/>
                </a:cubicBezTo>
                <a:cubicBezTo>
                  <a:pt x="497" y="526"/>
                  <a:pt x="487" y="521"/>
                  <a:pt x="478" y="515"/>
                </a:cubicBezTo>
                <a:close/>
                <a:moveTo>
                  <a:pt x="431" y="674"/>
                </a:moveTo>
                <a:cubicBezTo>
                  <a:pt x="442" y="691"/>
                  <a:pt x="452" y="692"/>
                  <a:pt x="480" y="681"/>
                </a:cubicBezTo>
                <a:cubicBezTo>
                  <a:pt x="484" y="671"/>
                  <a:pt x="488" y="661"/>
                  <a:pt x="492" y="649"/>
                </a:cubicBezTo>
                <a:cubicBezTo>
                  <a:pt x="467" y="627"/>
                  <a:pt x="449" y="623"/>
                  <a:pt x="434" y="635"/>
                </a:cubicBezTo>
                <a:cubicBezTo>
                  <a:pt x="424" y="644"/>
                  <a:pt x="422" y="662"/>
                  <a:pt x="431" y="674"/>
                </a:cubicBezTo>
                <a:close/>
                <a:moveTo>
                  <a:pt x="463" y="1436"/>
                </a:moveTo>
                <a:cubicBezTo>
                  <a:pt x="456" y="1421"/>
                  <a:pt x="437" y="1406"/>
                  <a:pt x="421" y="1403"/>
                </a:cubicBezTo>
                <a:cubicBezTo>
                  <a:pt x="392" y="1397"/>
                  <a:pt x="384" y="1423"/>
                  <a:pt x="375" y="1454"/>
                </a:cubicBezTo>
                <a:cubicBezTo>
                  <a:pt x="395" y="1465"/>
                  <a:pt x="413" y="1475"/>
                  <a:pt x="429" y="1484"/>
                </a:cubicBezTo>
                <a:cubicBezTo>
                  <a:pt x="452" y="1472"/>
                  <a:pt x="477" y="1462"/>
                  <a:pt x="463" y="1436"/>
                </a:cubicBezTo>
                <a:close/>
                <a:moveTo>
                  <a:pt x="479" y="280"/>
                </a:moveTo>
                <a:cubicBezTo>
                  <a:pt x="490" y="278"/>
                  <a:pt x="495" y="268"/>
                  <a:pt x="490" y="257"/>
                </a:cubicBezTo>
                <a:cubicBezTo>
                  <a:pt x="487" y="247"/>
                  <a:pt x="479" y="242"/>
                  <a:pt x="470" y="248"/>
                </a:cubicBezTo>
                <a:cubicBezTo>
                  <a:pt x="464" y="251"/>
                  <a:pt x="460" y="260"/>
                  <a:pt x="452" y="270"/>
                </a:cubicBezTo>
                <a:cubicBezTo>
                  <a:pt x="465" y="275"/>
                  <a:pt x="473" y="282"/>
                  <a:pt x="479" y="280"/>
                </a:cubicBezTo>
                <a:close/>
                <a:moveTo>
                  <a:pt x="1006" y="2150"/>
                </a:moveTo>
                <a:cubicBezTo>
                  <a:pt x="996" y="2143"/>
                  <a:pt x="973" y="2145"/>
                  <a:pt x="965" y="2156"/>
                </a:cubicBezTo>
                <a:cubicBezTo>
                  <a:pt x="965" y="2157"/>
                  <a:pt x="964" y="2158"/>
                  <a:pt x="964" y="2158"/>
                </a:cubicBezTo>
                <a:cubicBezTo>
                  <a:pt x="1014" y="2158"/>
                  <a:pt x="1014" y="2158"/>
                  <a:pt x="1014" y="2158"/>
                </a:cubicBezTo>
                <a:cubicBezTo>
                  <a:pt x="1013" y="2155"/>
                  <a:pt x="1010" y="2152"/>
                  <a:pt x="1006" y="2150"/>
                </a:cubicBezTo>
                <a:close/>
                <a:moveTo>
                  <a:pt x="885" y="1981"/>
                </a:moveTo>
                <a:cubicBezTo>
                  <a:pt x="873" y="1969"/>
                  <a:pt x="859" y="1969"/>
                  <a:pt x="846" y="1978"/>
                </a:cubicBezTo>
                <a:cubicBezTo>
                  <a:pt x="828" y="1989"/>
                  <a:pt x="831" y="2005"/>
                  <a:pt x="837" y="2029"/>
                </a:cubicBezTo>
                <a:cubicBezTo>
                  <a:pt x="843" y="2031"/>
                  <a:pt x="852" y="2035"/>
                  <a:pt x="859" y="2037"/>
                </a:cubicBezTo>
                <a:cubicBezTo>
                  <a:pt x="891" y="2023"/>
                  <a:pt x="893" y="2004"/>
                  <a:pt x="885" y="1981"/>
                </a:cubicBezTo>
                <a:close/>
                <a:moveTo>
                  <a:pt x="883" y="1156"/>
                </a:moveTo>
                <a:cubicBezTo>
                  <a:pt x="890" y="1134"/>
                  <a:pt x="878" y="1106"/>
                  <a:pt x="858" y="1098"/>
                </a:cubicBezTo>
                <a:cubicBezTo>
                  <a:pt x="839" y="1090"/>
                  <a:pt x="810" y="1102"/>
                  <a:pt x="802" y="1119"/>
                </a:cubicBezTo>
                <a:cubicBezTo>
                  <a:pt x="793" y="1143"/>
                  <a:pt x="808" y="1170"/>
                  <a:pt x="837" y="1180"/>
                </a:cubicBezTo>
                <a:cubicBezTo>
                  <a:pt x="860" y="1188"/>
                  <a:pt x="876" y="1180"/>
                  <a:pt x="883" y="1156"/>
                </a:cubicBezTo>
                <a:close/>
                <a:moveTo>
                  <a:pt x="908" y="1853"/>
                </a:moveTo>
                <a:cubicBezTo>
                  <a:pt x="884" y="1864"/>
                  <a:pt x="880" y="1870"/>
                  <a:pt x="883" y="1887"/>
                </a:cubicBezTo>
                <a:cubicBezTo>
                  <a:pt x="886" y="1902"/>
                  <a:pt x="896" y="1914"/>
                  <a:pt x="907" y="1913"/>
                </a:cubicBezTo>
                <a:cubicBezTo>
                  <a:pt x="919" y="1913"/>
                  <a:pt x="928" y="1907"/>
                  <a:pt x="932" y="1894"/>
                </a:cubicBezTo>
                <a:cubicBezTo>
                  <a:pt x="937" y="1876"/>
                  <a:pt x="934" y="1869"/>
                  <a:pt x="908" y="1853"/>
                </a:cubicBezTo>
                <a:close/>
                <a:moveTo>
                  <a:pt x="856" y="2094"/>
                </a:moveTo>
                <a:cubicBezTo>
                  <a:pt x="839" y="2100"/>
                  <a:pt x="833" y="2112"/>
                  <a:pt x="839" y="2125"/>
                </a:cubicBezTo>
                <a:cubicBezTo>
                  <a:pt x="845" y="2138"/>
                  <a:pt x="861" y="2146"/>
                  <a:pt x="873" y="2141"/>
                </a:cubicBezTo>
                <a:cubicBezTo>
                  <a:pt x="886" y="2136"/>
                  <a:pt x="893" y="2118"/>
                  <a:pt x="888" y="2104"/>
                </a:cubicBezTo>
                <a:cubicBezTo>
                  <a:pt x="883" y="2092"/>
                  <a:pt x="870" y="2088"/>
                  <a:pt x="856" y="2094"/>
                </a:cubicBezTo>
                <a:close/>
                <a:moveTo>
                  <a:pt x="808" y="527"/>
                </a:moveTo>
                <a:cubicBezTo>
                  <a:pt x="822" y="521"/>
                  <a:pt x="827" y="506"/>
                  <a:pt x="821" y="491"/>
                </a:cubicBezTo>
                <a:cubicBezTo>
                  <a:pt x="814" y="475"/>
                  <a:pt x="797" y="465"/>
                  <a:pt x="785" y="470"/>
                </a:cubicBezTo>
                <a:cubicBezTo>
                  <a:pt x="771" y="476"/>
                  <a:pt x="761" y="499"/>
                  <a:pt x="766" y="512"/>
                </a:cubicBezTo>
                <a:cubicBezTo>
                  <a:pt x="771" y="525"/>
                  <a:pt x="793" y="533"/>
                  <a:pt x="808" y="527"/>
                </a:cubicBezTo>
                <a:close/>
                <a:moveTo>
                  <a:pt x="822" y="986"/>
                </a:moveTo>
                <a:cubicBezTo>
                  <a:pt x="844" y="992"/>
                  <a:pt x="882" y="966"/>
                  <a:pt x="889" y="941"/>
                </a:cubicBezTo>
                <a:cubicBezTo>
                  <a:pt x="895" y="919"/>
                  <a:pt x="876" y="890"/>
                  <a:pt x="850" y="882"/>
                </a:cubicBezTo>
                <a:cubicBezTo>
                  <a:pt x="825" y="874"/>
                  <a:pt x="798" y="892"/>
                  <a:pt x="788" y="923"/>
                </a:cubicBezTo>
                <a:cubicBezTo>
                  <a:pt x="781" y="946"/>
                  <a:pt x="799" y="979"/>
                  <a:pt x="822" y="986"/>
                </a:cubicBezTo>
                <a:close/>
                <a:moveTo>
                  <a:pt x="1059" y="2059"/>
                </a:moveTo>
                <a:cubicBezTo>
                  <a:pt x="1071" y="2044"/>
                  <a:pt x="1069" y="2030"/>
                  <a:pt x="1058" y="2016"/>
                </a:cubicBezTo>
                <a:cubicBezTo>
                  <a:pt x="1030" y="2019"/>
                  <a:pt x="1022" y="2024"/>
                  <a:pt x="1024" y="2038"/>
                </a:cubicBezTo>
                <a:cubicBezTo>
                  <a:pt x="1025" y="2054"/>
                  <a:pt x="1036" y="2060"/>
                  <a:pt x="1059" y="2059"/>
                </a:cubicBezTo>
                <a:close/>
                <a:moveTo>
                  <a:pt x="210" y="1226"/>
                </a:moveTo>
                <a:cubicBezTo>
                  <a:pt x="195" y="1223"/>
                  <a:pt x="179" y="1220"/>
                  <a:pt x="165" y="1218"/>
                </a:cubicBezTo>
                <a:cubicBezTo>
                  <a:pt x="145" y="1245"/>
                  <a:pt x="138" y="1269"/>
                  <a:pt x="166" y="1295"/>
                </a:cubicBezTo>
                <a:cubicBezTo>
                  <a:pt x="225" y="1290"/>
                  <a:pt x="229" y="1284"/>
                  <a:pt x="210" y="1226"/>
                </a:cubicBezTo>
                <a:close/>
                <a:moveTo>
                  <a:pt x="759" y="340"/>
                </a:moveTo>
                <a:cubicBezTo>
                  <a:pt x="725" y="338"/>
                  <a:pt x="719" y="341"/>
                  <a:pt x="715" y="359"/>
                </a:cubicBezTo>
                <a:cubicBezTo>
                  <a:pt x="711" y="372"/>
                  <a:pt x="715" y="382"/>
                  <a:pt x="728" y="389"/>
                </a:cubicBezTo>
                <a:cubicBezTo>
                  <a:pt x="744" y="396"/>
                  <a:pt x="758" y="390"/>
                  <a:pt x="774" y="368"/>
                </a:cubicBezTo>
                <a:cubicBezTo>
                  <a:pt x="770" y="360"/>
                  <a:pt x="765" y="350"/>
                  <a:pt x="759" y="340"/>
                </a:cubicBezTo>
                <a:close/>
                <a:moveTo>
                  <a:pt x="1051" y="1912"/>
                </a:moveTo>
                <a:cubicBezTo>
                  <a:pt x="1066" y="1903"/>
                  <a:pt x="1078" y="1894"/>
                  <a:pt x="1072" y="1876"/>
                </a:cubicBezTo>
                <a:cubicBezTo>
                  <a:pt x="1068" y="1865"/>
                  <a:pt x="1060" y="1856"/>
                  <a:pt x="1046" y="1858"/>
                </a:cubicBezTo>
                <a:cubicBezTo>
                  <a:pt x="1035" y="1859"/>
                  <a:pt x="1023" y="1859"/>
                  <a:pt x="1021" y="1873"/>
                </a:cubicBezTo>
                <a:cubicBezTo>
                  <a:pt x="1018" y="1894"/>
                  <a:pt x="1034" y="1903"/>
                  <a:pt x="1051" y="1912"/>
                </a:cubicBezTo>
                <a:close/>
                <a:moveTo>
                  <a:pt x="1044" y="2101"/>
                </a:moveTo>
                <a:cubicBezTo>
                  <a:pt x="1033" y="2105"/>
                  <a:pt x="1025" y="2121"/>
                  <a:pt x="1028" y="2132"/>
                </a:cubicBezTo>
                <a:cubicBezTo>
                  <a:pt x="1033" y="2144"/>
                  <a:pt x="1053" y="2151"/>
                  <a:pt x="1066" y="2146"/>
                </a:cubicBezTo>
                <a:cubicBezTo>
                  <a:pt x="1078" y="2142"/>
                  <a:pt x="1080" y="2133"/>
                  <a:pt x="1074" y="2117"/>
                </a:cubicBezTo>
                <a:cubicBezTo>
                  <a:pt x="1067" y="2102"/>
                  <a:pt x="1057" y="2096"/>
                  <a:pt x="1044" y="2101"/>
                </a:cubicBezTo>
                <a:close/>
                <a:moveTo>
                  <a:pt x="987" y="1919"/>
                </a:moveTo>
                <a:cubicBezTo>
                  <a:pt x="978" y="1923"/>
                  <a:pt x="970" y="1930"/>
                  <a:pt x="973" y="1941"/>
                </a:cubicBezTo>
                <a:cubicBezTo>
                  <a:pt x="977" y="1957"/>
                  <a:pt x="987" y="1961"/>
                  <a:pt x="1003" y="1959"/>
                </a:cubicBezTo>
                <a:cubicBezTo>
                  <a:pt x="1007" y="1952"/>
                  <a:pt x="1011" y="1945"/>
                  <a:pt x="1016" y="1937"/>
                </a:cubicBezTo>
                <a:cubicBezTo>
                  <a:pt x="1008" y="1927"/>
                  <a:pt x="1004" y="1912"/>
                  <a:pt x="987" y="1919"/>
                </a:cubicBezTo>
                <a:close/>
                <a:moveTo>
                  <a:pt x="395" y="1829"/>
                </a:moveTo>
                <a:cubicBezTo>
                  <a:pt x="379" y="1840"/>
                  <a:pt x="361" y="1852"/>
                  <a:pt x="346" y="1863"/>
                </a:cubicBezTo>
                <a:cubicBezTo>
                  <a:pt x="346" y="1911"/>
                  <a:pt x="357" y="1928"/>
                  <a:pt x="389" y="1935"/>
                </a:cubicBezTo>
                <a:cubicBezTo>
                  <a:pt x="414" y="1941"/>
                  <a:pt x="431" y="1930"/>
                  <a:pt x="439" y="1908"/>
                </a:cubicBezTo>
                <a:cubicBezTo>
                  <a:pt x="450" y="1880"/>
                  <a:pt x="433" y="1851"/>
                  <a:pt x="395" y="1829"/>
                </a:cubicBezTo>
                <a:close/>
                <a:moveTo>
                  <a:pt x="710" y="555"/>
                </a:moveTo>
                <a:cubicBezTo>
                  <a:pt x="699" y="561"/>
                  <a:pt x="693" y="564"/>
                  <a:pt x="687" y="567"/>
                </a:cubicBezTo>
                <a:cubicBezTo>
                  <a:pt x="672" y="574"/>
                  <a:pt x="665" y="588"/>
                  <a:pt x="668" y="602"/>
                </a:cubicBezTo>
                <a:cubicBezTo>
                  <a:pt x="671" y="614"/>
                  <a:pt x="681" y="627"/>
                  <a:pt x="691" y="636"/>
                </a:cubicBezTo>
                <a:cubicBezTo>
                  <a:pt x="700" y="644"/>
                  <a:pt x="724" y="638"/>
                  <a:pt x="734" y="628"/>
                </a:cubicBezTo>
                <a:cubicBezTo>
                  <a:pt x="744" y="617"/>
                  <a:pt x="744" y="606"/>
                  <a:pt x="736" y="595"/>
                </a:cubicBezTo>
                <a:cubicBezTo>
                  <a:pt x="728" y="582"/>
                  <a:pt x="720" y="570"/>
                  <a:pt x="710" y="555"/>
                </a:cubicBezTo>
                <a:close/>
                <a:moveTo>
                  <a:pt x="358" y="1620"/>
                </a:moveTo>
                <a:cubicBezTo>
                  <a:pt x="360" y="1598"/>
                  <a:pt x="340" y="1578"/>
                  <a:pt x="314" y="1575"/>
                </a:cubicBezTo>
                <a:cubicBezTo>
                  <a:pt x="290" y="1572"/>
                  <a:pt x="270" y="1589"/>
                  <a:pt x="267" y="1616"/>
                </a:cubicBezTo>
                <a:cubicBezTo>
                  <a:pt x="265" y="1638"/>
                  <a:pt x="286" y="1660"/>
                  <a:pt x="310" y="1661"/>
                </a:cubicBezTo>
                <a:cubicBezTo>
                  <a:pt x="331" y="1662"/>
                  <a:pt x="356" y="1640"/>
                  <a:pt x="358" y="1620"/>
                </a:cubicBezTo>
                <a:close/>
                <a:moveTo>
                  <a:pt x="290" y="1776"/>
                </a:moveTo>
                <a:cubicBezTo>
                  <a:pt x="287" y="1755"/>
                  <a:pt x="269" y="1750"/>
                  <a:pt x="250" y="1750"/>
                </a:cubicBezTo>
                <a:cubicBezTo>
                  <a:pt x="215" y="1749"/>
                  <a:pt x="208" y="1770"/>
                  <a:pt x="208" y="1801"/>
                </a:cubicBezTo>
                <a:cubicBezTo>
                  <a:pt x="220" y="1812"/>
                  <a:pt x="233" y="1823"/>
                  <a:pt x="243" y="1833"/>
                </a:cubicBezTo>
                <a:cubicBezTo>
                  <a:pt x="282" y="1829"/>
                  <a:pt x="294" y="1806"/>
                  <a:pt x="290" y="1776"/>
                </a:cubicBezTo>
                <a:close/>
                <a:moveTo>
                  <a:pt x="382" y="2144"/>
                </a:moveTo>
                <a:cubicBezTo>
                  <a:pt x="367" y="2141"/>
                  <a:pt x="348" y="2147"/>
                  <a:pt x="334" y="2158"/>
                </a:cubicBezTo>
                <a:cubicBezTo>
                  <a:pt x="406" y="2158"/>
                  <a:pt x="406" y="2158"/>
                  <a:pt x="406" y="2158"/>
                </a:cubicBezTo>
                <a:cubicBezTo>
                  <a:pt x="400" y="2150"/>
                  <a:pt x="392" y="2145"/>
                  <a:pt x="382" y="2144"/>
                </a:cubicBezTo>
                <a:close/>
                <a:moveTo>
                  <a:pt x="266" y="1470"/>
                </a:moveTo>
                <a:cubicBezTo>
                  <a:pt x="284" y="1453"/>
                  <a:pt x="282" y="1435"/>
                  <a:pt x="269" y="1418"/>
                </a:cubicBezTo>
                <a:cubicBezTo>
                  <a:pt x="252" y="1395"/>
                  <a:pt x="223" y="1402"/>
                  <a:pt x="192" y="1437"/>
                </a:cubicBezTo>
                <a:cubicBezTo>
                  <a:pt x="226" y="1481"/>
                  <a:pt x="245" y="1489"/>
                  <a:pt x="266" y="1470"/>
                </a:cubicBezTo>
                <a:close/>
                <a:moveTo>
                  <a:pt x="116" y="1644"/>
                </a:moveTo>
                <a:cubicBezTo>
                  <a:pt x="141" y="1676"/>
                  <a:pt x="167" y="1685"/>
                  <a:pt x="179" y="1664"/>
                </a:cubicBezTo>
                <a:cubicBezTo>
                  <a:pt x="185" y="1653"/>
                  <a:pt x="183" y="1630"/>
                  <a:pt x="175" y="1619"/>
                </a:cubicBezTo>
                <a:cubicBezTo>
                  <a:pt x="163" y="1602"/>
                  <a:pt x="142" y="1611"/>
                  <a:pt x="116" y="1644"/>
                </a:cubicBezTo>
                <a:close/>
                <a:moveTo>
                  <a:pt x="217" y="1964"/>
                </a:moveTo>
                <a:cubicBezTo>
                  <a:pt x="211" y="2013"/>
                  <a:pt x="217" y="2032"/>
                  <a:pt x="245" y="2043"/>
                </a:cubicBezTo>
                <a:cubicBezTo>
                  <a:pt x="263" y="2051"/>
                  <a:pt x="279" y="2048"/>
                  <a:pt x="292" y="2032"/>
                </a:cubicBezTo>
                <a:cubicBezTo>
                  <a:pt x="306" y="2014"/>
                  <a:pt x="312" y="1995"/>
                  <a:pt x="296" y="1975"/>
                </a:cubicBezTo>
                <a:cubicBezTo>
                  <a:pt x="275" y="1949"/>
                  <a:pt x="249" y="1943"/>
                  <a:pt x="217" y="1964"/>
                </a:cubicBezTo>
                <a:close/>
                <a:moveTo>
                  <a:pt x="676" y="1519"/>
                </a:moveTo>
                <a:cubicBezTo>
                  <a:pt x="650" y="1523"/>
                  <a:pt x="624" y="1525"/>
                  <a:pt x="593" y="1528"/>
                </a:cubicBezTo>
                <a:cubicBezTo>
                  <a:pt x="594" y="1551"/>
                  <a:pt x="594" y="1563"/>
                  <a:pt x="594" y="1574"/>
                </a:cubicBezTo>
                <a:cubicBezTo>
                  <a:pt x="593" y="1603"/>
                  <a:pt x="609" y="1626"/>
                  <a:pt x="633" y="1632"/>
                </a:cubicBezTo>
                <a:cubicBezTo>
                  <a:pt x="655" y="1637"/>
                  <a:pt x="683" y="1631"/>
                  <a:pt x="705" y="1622"/>
                </a:cubicBezTo>
                <a:cubicBezTo>
                  <a:pt x="725" y="1615"/>
                  <a:pt x="734" y="1572"/>
                  <a:pt x="726" y="1549"/>
                </a:cubicBezTo>
                <a:cubicBezTo>
                  <a:pt x="718" y="1525"/>
                  <a:pt x="701" y="1516"/>
                  <a:pt x="676" y="1519"/>
                </a:cubicBezTo>
                <a:close/>
                <a:moveTo>
                  <a:pt x="652" y="1752"/>
                </a:moveTo>
                <a:cubicBezTo>
                  <a:pt x="629" y="1750"/>
                  <a:pt x="605" y="1774"/>
                  <a:pt x="600" y="1805"/>
                </a:cubicBezTo>
                <a:cubicBezTo>
                  <a:pt x="596" y="1833"/>
                  <a:pt x="613" y="1856"/>
                  <a:pt x="640" y="1858"/>
                </a:cubicBezTo>
                <a:cubicBezTo>
                  <a:pt x="673" y="1860"/>
                  <a:pt x="700" y="1840"/>
                  <a:pt x="703" y="1812"/>
                </a:cubicBezTo>
                <a:cubicBezTo>
                  <a:pt x="706" y="1783"/>
                  <a:pt x="682" y="1756"/>
                  <a:pt x="652" y="1752"/>
                </a:cubicBezTo>
                <a:close/>
                <a:moveTo>
                  <a:pt x="67" y="2011"/>
                </a:moveTo>
                <a:cubicBezTo>
                  <a:pt x="47" y="2022"/>
                  <a:pt x="30" y="2064"/>
                  <a:pt x="43" y="2088"/>
                </a:cubicBezTo>
                <a:cubicBezTo>
                  <a:pt x="50" y="2103"/>
                  <a:pt x="69" y="2118"/>
                  <a:pt x="85" y="2121"/>
                </a:cubicBezTo>
                <a:cubicBezTo>
                  <a:pt x="112" y="2126"/>
                  <a:pt x="132" y="2095"/>
                  <a:pt x="143" y="2037"/>
                </a:cubicBezTo>
                <a:cubicBezTo>
                  <a:pt x="107" y="2000"/>
                  <a:pt x="93" y="1995"/>
                  <a:pt x="67" y="2011"/>
                </a:cubicBezTo>
                <a:close/>
                <a:moveTo>
                  <a:pt x="516" y="1752"/>
                </a:moveTo>
                <a:cubicBezTo>
                  <a:pt x="485" y="1703"/>
                  <a:pt x="483" y="1702"/>
                  <a:pt x="434" y="1724"/>
                </a:cubicBezTo>
                <a:cubicBezTo>
                  <a:pt x="433" y="1753"/>
                  <a:pt x="440" y="1778"/>
                  <a:pt x="472" y="1785"/>
                </a:cubicBezTo>
                <a:cubicBezTo>
                  <a:pt x="497" y="1791"/>
                  <a:pt x="512" y="1777"/>
                  <a:pt x="516" y="1752"/>
                </a:cubicBezTo>
                <a:close/>
                <a:moveTo>
                  <a:pt x="499" y="2026"/>
                </a:moveTo>
                <a:cubicBezTo>
                  <a:pt x="505" y="2050"/>
                  <a:pt x="532" y="2067"/>
                  <a:pt x="558" y="2063"/>
                </a:cubicBezTo>
                <a:cubicBezTo>
                  <a:pt x="593" y="2059"/>
                  <a:pt x="604" y="2043"/>
                  <a:pt x="607" y="1991"/>
                </a:cubicBezTo>
                <a:cubicBezTo>
                  <a:pt x="595" y="1977"/>
                  <a:pt x="582" y="1963"/>
                  <a:pt x="568" y="1946"/>
                </a:cubicBezTo>
                <a:cubicBezTo>
                  <a:pt x="513" y="1968"/>
                  <a:pt x="492" y="1994"/>
                  <a:pt x="499" y="2026"/>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C4247C8F-A071-402F-93D5-91A6203977AA}" type="datetimeFigureOut">
              <a:rPr lang="en-US" smtClean="0"/>
              <a:t>10/2/2025</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20C10E47-CA17-46D4-B042-43691723C5C4}"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247C8F-A071-402F-93D5-91A6203977AA}"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0E47-CA17-46D4-B042-43691723C5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247C8F-A071-402F-93D5-91A6203977AA}"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0E47-CA17-46D4-B042-43691723C5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247C8F-A071-402F-93D5-91A6203977AA}"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0E47-CA17-46D4-B042-43691723C5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C4247C8F-A071-402F-93D5-91A6203977AA}"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0E47-CA17-46D4-B042-43691723C5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C4247C8F-A071-402F-93D5-91A6203977AA}" type="datetimeFigureOut">
              <a:rPr lang="en-US" smtClean="0"/>
              <a:t>10/2/2025</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20C10E47-CA17-46D4-B042-43691723C5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C4247C8F-A071-402F-93D5-91A6203977AA}" type="datetimeFigureOut">
              <a:rPr lang="en-US" smtClean="0"/>
              <a:t>10/2/2025</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20C10E47-CA17-46D4-B042-43691723C5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C4247C8F-A071-402F-93D5-91A6203977AA}" type="datetimeFigureOut">
              <a:rPr lang="en-US" smtClean="0"/>
              <a:t>10/2/2025</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20C10E47-CA17-46D4-B042-43691723C5C4}" type="slidenum">
              <a:rPr lang="en-US" smtClean="0"/>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ardcover books"/>
          <p:cNvPicPr>
            <a:picLocks noChangeAspect="1"/>
          </p:cNvPicPr>
          <p:nvPr/>
        </p:nvPicPr>
        <p:blipFill rotWithShape="1">
          <a:blip r:embed="rId2" cstate="print">
            <a:extLst>
              <a:ext uri="{28A0092B-C50C-407E-A947-70E740481C1C}">
                <a14:useLocalDpi xmlns:a14="http://schemas.microsoft.com/office/drawing/2010/main" val="0"/>
              </a:ext>
            </a:extLst>
          </a:blip>
          <a:srcRect t="125"/>
          <a:stretch>
            <a:fillRect/>
          </a:stretch>
        </p:blipFill>
        <p:spPr>
          <a:xfrm>
            <a:off x="20" y="10"/>
            <a:ext cx="9143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1" name="Rectangle 41"/>
          <p:cNvSpPr>
            <a:spLocks noGrp="1" noRot="1" noChangeAspect="1" noMove="1" noResize="1" noEditPoints="1" noAdjustHandles="1" noChangeArrowheads="1" noChangeShapeType="1" noTextEdit="1"/>
          </p:cNvSpPr>
          <p:nvPr/>
        </p:nvSpPr>
        <p:spPr>
          <a:xfrm>
            <a:off x="0" y="0"/>
            <a:ext cx="9148762"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1" fmla="*/ 0 w 12198350"/>
              <a:gd name="connsiteY0-2" fmla="*/ 0 h 5835650"/>
              <a:gd name="connsiteX1-3" fmla="*/ 12192000 w 12198350"/>
              <a:gd name="connsiteY1-4" fmla="*/ 0 h 5835650"/>
              <a:gd name="connsiteX2-5" fmla="*/ 12198350 w 12198350"/>
              <a:gd name="connsiteY2-6" fmla="*/ 3505200 h 5835650"/>
              <a:gd name="connsiteX3-7" fmla="*/ 12192000 w 12198350"/>
              <a:gd name="connsiteY3-8" fmla="*/ 5835650 h 5835650"/>
              <a:gd name="connsiteX4-9" fmla="*/ 0 w 12198350"/>
              <a:gd name="connsiteY4-10" fmla="*/ 5835650 h 5835650"/>
              <a:gd name="connsiteX5" fmla="*/ 0 w 12198350"/>
              <a:gd name="connsiteY5" fmla="*/ 0 h 5835650"/>
              <a:gd name="connsiteX0-11" fmla="*/ 0 w 12198350"/>
              <a:gd name="connsiteY0-12" fmla="*/ 0 h 5835650"/>
              <a:gd name="connsiteX1-13" fmla="*/ 12192000 w 12198350"/>
              <a:gd name="connsiteY1-14" fmla="*/ 0 h 5835650"/>
              <a:gd name="connsiteX2-15" fmla="*/ 12198350 w 12198350"/>
              <a:gd name="connsiteY2-16" fmla="*/ 3505200 h 5835650"/>
              <a:gd name="connsiteX3-17" fmla="*/ 12192000 w 12198350"/>
              <a:gd name="connsiteY3-18" fmla="*/ 5835650 h 5835650"/>
              <a:gd name="connsiteX4-19" fmla="*/ 5060950 w 12198350"/>
              <a:gd name="connsiteY4-20" fmla="*/ 5835650 h 5835650"/>
              <a:gd name="connsiteX5-21" fmla="*/ 0 w 12198350"/>
              <a:gd name="connsiteY5-22" fmla="*/ 5835650 h 5835650"/>
              <a:gd name="connsiteX6" fmla="*/ 0 w 12198350"/>
              <a:gd name="connsiteY6" fmla="*/ 0 h 5835650"/>
              <a:gd name="connsiteX0-23" fmla="*/ 0 w 12198350"/>
              <a:gd name="connsiteY0-24" fmla="*/ 0 h 5835650"/>
              <a:gd name="connsiteX1-25" fmla="*/ 12192000 w 12198350"/>
              <a:gd name="connsiteY1-26" fmla="*/ 0 h 5835650"/>
              <a:gd name="connsiteX2-27" fmla="*/ 12198350 w 12198350"/>
              <a:gd name="connsiteY2-28" fmla="*/ 3505200 h 5835650"/>
              <a:gd name="connsiteX3-29" fmla="*/ 12192000 w 12198350"/>
              <a:gd name="connsiteY3-30" fmla="*/ 5835650 h 5835650"/>
              <a:gd name="connsiteX4-31" fmla="*/ 5060950 w 12198350"/>
              <a:gd name="connsiteY4-32" fmla="*/ 5835650 h 5835650"/>
              <a:gd name="connsiteX5-33" fmla="*/ 1822450 w 12198350"/>
              <a:gd name="connsiteY5-34" fmla="*/ 5829300 h 5835650"/>
              <a:gd name="connsiteX6-35" fmla="*/ 0 w 12198350"/>
              <a:gd name="connsiteY6-36" fmla="*/ 5835650 h 5835650"/>
              <a:gd name="connsiteX7" fmla="*/ 0 w 12198350"/>
              <a:gd name="connsiteY7" fmla="*/ 0 h 5835650"/>
              <a:gd name="connsiteX0-37" fmla="*/ 0 w 12198350"/>
              <a:gd name="connsiteY0-38" fmla="*/ 0 h 5835650"/>
              <a:gd name="connsiteX1-39" fmla="*/ 12192000 w 12198350"/>
              <a:gd name="connsiteY1-40" fmla="*/ 0 h 5835650"/>
              <a:gd name="connsiteX2-41" fmla="*/ 12198350 w 12198350"/>
              <a:gd name="connsiteY2-42" fmla="*/ 3505200 h 5835650"/>
              <a:gd name="connsiteX3-43" fmla="*/ 12192000 w 12198350"/>
              <a:gd name="connsiteY3-44" fmla="*/ 5835650 h 5835650"/>
              <a:gd name="connsiteX4-45" fmla="*/ 5060950 w 12198350"/>
              <a:gd name="connsiteY4-46" fmla="*/ 5835650 h 5835650"/>
              <a:gd name="connsiteX5-47" fmla="*/ 1727200 w 12198350"/>
              <a:gd name="connsiteY5-48" fmla="*/ 5486400 h 5835650"/>
              <a:gd name="connsiteX6-49" fmla="*/ 0 w 12198350"/>
              <a:gd name="connsiteY6-50" fmla="*/ 5835650 h 5835650"/>
              <a:gd name="connsiteX7-51" fmla="*/ 0 w 12198350"/>
              <a:gd name="connsiteY7-52" fmla="*/ 0 h 5835650"/>
              <a:gd name="connsiteX0-53" fmla="*/ 0 w 12198350"/>
              <a:gd name="connsiteY0-54" fmla="*/ 0 h 5835650"/>
              <a:gd name="connsiteX1-55" fmla="*/ 12192000 w 12198350"/>
              <a:gd name="connsiteY1-56" fmla="*/ 0 h 5835650"/>
              <a:gd name="connsiteX2-57" fmla="*/ 12198350 w 12198350"/>
              <a:gd name="connsiteY2-58" fmla="*/ 3505200 h 5835650"/>
              <a:gd name="connsiteX3-59" fmla="*/ 12192000 w 12198350"/>
              <a:gd name="connsiteY3-60" fmla="*/ 5835650 h 5835650"/>
              <a:gd name="connsiteX4-61" fmla="*/ 5060950 w 12198350"/>
              <a:gd name="connsiteY4-62" fmla="*/ 5835650 h 5835650"/>
              <a:gd name="connsiteX5-63" fmla="*/ 3854450 w 12198350"/>
              <a:gd name="connsiteY5-64" fmla="*/ 5695950 h 5835650"/>
              <a:gd name="connsiteX6-65" fmla="*/ 1727200 w 12198350"/>
              <a:gd name="connsiteY6-66" fmla="*/ 5486400 h 5835650"/>
              <a:gd name="connsiteX7-67" fmla="*/ 0 w 12198350"/>
              <a:gd name="connsiteY7-68" fmla="*/ 5835650 h 5835650"/>
              <a:gd name="connsiteX8" fmla="*/ 0 w 12198350"/>
              <a:gd name="connsiteY8" fmla="*/ 0 h 5835650"/>
              <a:gd name="connsiteX0-69" fmla="*/ 0 w 12198350"/>
              <a:gd name="connsiteY0-70" fmla="*/ 0 h 5842000"/>
              <a:gd name="connsiteX1-71" fmla="*/ 12192000 w 12198350"/>
              <a:gd name="connsiteY1-72" fmla="*/ 0 h 5842000"/>
              <a:gd name="connsiteX2-73" fmla="*/ 12198350 w 12198350"/>
              <a:gd name="connsiteY2-74" fmla="*/ 3505200 h 5842000"/>
              <a:gd name="connsiteX3-75" fmla="*/ 12192000 w 12198350"/>
              <a:gd name="connsiteY3-76" fmla="*/ 5835650 h 5842000"/>
              <a:gd name="connsiteX4-77" fmla="*/ 5060950 w 12198350"/>
              <a:gd name="connsiteY4-78" fmla="*/ 5835650 h 5842000"/>
              <a:gd name="connsiteX5-79" fmla="*/ 3663950 w 12198350"/>
              <a:gd name="connsiteY5-80" fmla="*/ 5842000 h 5842000"/>
              <a:gd name="connsiteX6-81" fmla="*/ 1727200 w 12198350"/>
              <a:gd name="connsiteY6-82" fmla="*/ 5486400 h 5842000"/>
              <a:gd name="connsiteX7-83" fmla="*/ 0 w 12198350"/>
              <a:gd name="connsiteY7-84" fmla="*/ 5835650 h 5842000"/>
              <a:gd name="connsiteX8-85" fmla="*/ 0 w 12198350"/>
              <a:gd name="connsiteY8-86" fmla="*/ 0 h 5842000"/>
              <a:gd name="connsiteX0-87" fmla="*/ 0 w 12198350"/>
              <a:gd name="connsiteY0-88" fmla="*/ 0 h 5924550"/>
              <a:gd name="connsiteX1-89" fmla="*/ 12192000 w 12198350"/>
              <a:gd name="connsiteY1-90" fmla="*/ 0 h 5924550"/>
              <a:gd name="connsiteX2-91" fmla="*/ 12198350 w 12198350"/>
              <a:gd name="connsiteY2-92" fmla="*/ 3505200 h 5924550"/>
              <a:gd name="connsiteX3-93" fmla="*/ 12192000 w 12198350"/>
              <a:gd name="connsiteY3-94" fmla="*/ 5835650 h 5924550"/>
              <a:gd name="connsiteX4-95" fmla="*/ 4883150 w 12198350"/>
              <a:gd name="connsiteY4-96" fmla="*/ 5924550 h 5924550"/>
              <a:gd name="connsiteX5-97" fmla="*/ 3663950 w 12198350"/>
              <a:gd name="connsiteY5-98" fmla="*/ 5842000 h 5924550"/>
              <a:gd name="connsiteX6-99" fmla="*/ 1727200 w 12198350"/>
              <a:gd name="connsiteY6-100" fmla="*/ 5486400 h 5924550"/>
              <a:gd name="connsiteX7-101" fmla="*/ 0 w 12198350"/>
              <a:gd name="connsiteY7-102" fmla="*/ 5835650 h 5924550"/>
              <a:gd name="connsiteX8-103" fmla="*/ 0 w 12198350"/>
              <a:gd name="connsiteY8-104" fmla="*/ 0 h 5924550"/>
              <a:gd name="connsiteX0-105" fmla="*/ 0 w 12198350"/>
              <a:gd name="connsiteY0-106" fmla="*/ 0 h 5924550"/>
              <a:gd name="connsiteX1-107" fmla="*/ 12192000 w 12198350"/>
              <a:gd name="connsiteY1-108" fmla="*/ 0 h 5924550"/>
              <a:gd name="connsiteX2-109" fmla="*/ 12198350 w 12198350"/>
              <a:gd name="connsiteY2-110" fmla="*/ 3505200 h 5924550"/>
              <a:gd name="connsiteX3-111" fmla="*/ 12192000 w 12198350"/>
              <a:gd name="connsiteY3-112" fmla="*/ 5835650 h 5924550"/>
              <a:gd name="connsiteX4-113" fmla="*/ 8318500 w 12198350"/>
              <a:gd name="connsiteY4-114" fmla="*/ 5867400 h 5924550"/>
              <a:gd name="connsiteX5-115" fmla="*/ 4883150 w 12198350"/>
              <a:gd name="connsiteY5-116" fmla="*/ 5924550 h 5924550"/>
              <a:gd name="connsiteX6-117" fmla="*/ 3663950 w 12198350"/>
              <a:gd name="connsiteY6-118" fmla="*/ 5842000 h 5924550"/>
              <a:gd name="connsiteX7-119" fmla="*/ 1727200 w 12198350"/>
              <a:gd name="connsiteY7-120" fmla="*/ 5486400 h 5924550"/>
              <a:gd name="connsiteX8-121" fmla="*/ 0 w 12198350"/>
              <a:gd name="connsiteY8-122" fmla="*/ 5835650 h 5924550"/>
              <a:gd name="connsiteX9" fmla="*/ 0 w 12198350"/>
              <a:gd name="connsiteY9" fmla="*/ 0 h 5924550"/>
              <a:gd name="connsiteX0-123" fmla="*/ 0 w 12198350"/>
              <a:gd name="connsiteY0-124" fmla="*/ 0 h 6038850"/>
              <a:gd name="connsiteX1-125" fmla="*/ 12192000 w 12198350"/>
              <a:gd name="connsiteY1-126" fmla="*/ 0 h 6038850"/>
              <a:gd name="connsiteX2-127" fmla="*/ 12198350 w 12198350"/>
              <a:gd name="connsiteY2-128" fmla="*/ 3505200 h 6038850"/>
              <a:gd name="connsiteX3-129" fmla="*/ 12192000 w 12198350"/>
              <a:gd name="connsiteY3-130" fmla="*/ 5835650 h 6038850"/>
              <a:gd name="connsiteX4-131" fmla="*/ 7219950 w 12198350"/>
              <a:gd name="connsiteY4-132" fmla="*/ 6038850 h 6038850"/>
              <a:gd name="connsiteX5-133" fmla="*/ 4883150 w 12198350"/>
              <a:gd name="connsiteY5-134" fmla="*/ 5924550 h 6038850"/>
              <a:gd name="connsiteX6-135" fmla="*/ 3663950 w 12198350"/>
              <a:gd name="connsiteY6-136" fmla="*/ 5842000 h 6038850"/>
              <a:gd name="connsiteX7-137" fmla="*/ 1727200 w 12198350"/>
              <a:gd name="connsiteY7-138" fmla="*/ 5486400 h 6038850"/>
              <a:gd name="connsiteX8-139" fmla="*/ 0 w 12198350"/>
              <a:gd name="connsiteY8-140" fmla="*/ 5835650 h 6038850"/>
              <a:gd name="connsiteX9-141" fmla="*/ 0 w 12198350"/>
              <a:gd name="connsiteY9-142" fmla="*/ 0 h 6038850"/>
              <a:gd name="connsiteX0-143" fmla="*/ 0 w 12198350"/>
              <a:gd name="connsiteY0-144" fmla="*/ 0 h 6038850"/>
              <a:gd name="connsiteX1-145" fmla="*/ 12192000 w 12198350"/>
              <a:gd name="connsiteY1-146" fmla="*/ 0 h 6038850"/>
              <a:gd name="connsiteX2-147" fmla="*/ 12198350 w 12198350"/>
              <a:gd name="connsiteY2-148" fmla="*/ 3505200 h 6038850"/>
              <a:gd name="connsiteX3-149" fmla="*/ 12192000 w 12198350"/>
              <a:gd name="connsiteY3-150" fmla="*/ 5835650 h 6038850"/>
              <a:gd name="connsiteX4-151" fmla="*/ 9766300 w 12198350"/>
              <a:gd name="connsiteY4-152" fmla="*/ 5924550 h 6038850"/>
              <a:gd name="connsiteX5-153" fmla="*/ 7219950 w 12198350"/>
              <a:gd name="connsiteY5-154" fmla="*/ 6038850 h 6038850"/>
              <a:gd name="connsiteX6-155" fmla="*/ 4883150 w 12198350"/>
              <a:gd name="connsiteY6-156" fmla="*/ 5924550 h 6038850"/>
              <a:gd name="connsiteX7-157" fmla="*/ 3663950 w 12198350"/>
              <a:gd name="connsiteY7-158" fmla="*/ 5842000 h 6038850"/>
              <a:gd name="connsiteX8-159" fmla="*/ 1727200 w 12198350"/>
              <a:gd name="connsiteY8-160" fmla="*/ 5486400 h 6038850"/>
              <a:gd name="connsiteX9-161" fmla="*/ 0 w 12198350"/>
              <a:gd name="connsiteY9-162" fmla="*/ 5835650 h 6038850"/>
              <a:gd name="connsiteX10" fmla="*/ 0 w 12198350"/>
              <a:gd name="connsiteY10" fmla="*/ 0 h 6038850"/>
              <a:gd name="connsiteX0-163" fmla="*/ 0 w 12198350"/>
              <a:gd name="connsiteY0-164" fmla="*/ 0 h 6038850"/>
              <a:gd name="connsiteX1-165" fmla="*/ 12192000 w 12198350"/>
              <a:gd name="connsiteY1-166" fmla="*/ 0 h 6038850"/>
              <a:gd name="connsiteX2-167" fmla="*/ 12198350 w 12198350"/>
              <a:gd name="connsiteY2-168" fmla="*/ 3505200 h 6038850"/>
              <a:gd name="connsiteX3-169" fmla="*/ 12192000 w 12198350"/>
              <a:gd name="connsiteY3-170" fmla="*/ 5835650 h 6038850"/>
              <a:gd name="connsiteX4-171" fmla="*/ 8813800 w 12198350"/>
              <a:gd name="connsiteY4-172" fmla="*/ 5746750 h 6038850"/>
              <a:gd name="connsiteX5-173" fmla="*/ 7219950 w 12198350"/>
              <a:gd name="connsiteY5-174" fmla="*/ 6038850 h 6038850"/>
              <a:gd name="connsiteX6-175" fmla="*/ 4883150 w 12198350"/>
              <a:gd name="connsiteY6-176" fmla="*/ 5924550 h 6038850"/>
              <a:gd name="connsiteX7-177" fmla="*/ 3663950 w 12198350"/>
              <a:gd name="connsiteY7-178" fmla="*/ 5842000 h 6038850"/>
              <a:gd name="connsiteX8-179" fmla="*/ 1727200 w 12198350"/>
              <a:gd name="connsiteY8-180" fmla="*/ 5486400 h 6038850"/>
              <a:gd name="connsiteX9-181" fmla="*/ 0 w 12198350"/>
              <a:gd name="connsiteY9-182" fmla="*/ 5835650 h 6038850"/>
              <a:gd name="connsiteX10-183" fmla="*/ 0 w 12198350"/>
              <a:gd name="connsiteY10-184" fmla="*/ 0 h 6038850"/>
              <a:gd name="connsiteX0-185" fmla="*/ 0 w 12198350"/>
              <a:gd name="connsiteY0-186" fmla="*/ 0 h 6038850"/>
              <a:gd name="connsiteX1-187" fmla="*/ 12192000 w 12198350"/>
              <a:gd name="connsiteY1-188" fmla="*/ 0 h 6038850"/>
              <a:gd name="connsiteX2-189" fmla="*/ 12198350 w 12198350"/>
              <a:gd name="connsiteY2-190" fmla="*/ 3505200 h 6038850"/>
              <a:gd name="connsiteX3-191" fmla="*/ 10255250 w 12198350"/>
              <a:gd name="connsiteY3-192" fmla="*/ 4978400 h 6038850"/>
              <a:gd name="connsiteX4-193" fmla="*/ 8813800 w 12198350"/>
              <a:gd name="connsiteY4-194" fmla="*/ 5746750 h 6038850"/>
              <a:gd name="connsiteX5-195" fmla="*/ 7219950 w 12198350"/>
              <a:gd name="connsiteY5-196" fmla="*/ 6038850 h 6038850"/>
              <a:gd name="connsiteX6-197" fmla="*/ 4883150 w 12198350"/>
              <a:gd name="connsiteY6-198" fmla="*/ 5924550 h 6038850"/>
              <a:gd name="connsiteX7-199" fmla="*/ 3663950 w 12198350"/>
              <a:gd name="connsiteY7-200" fmla="*/ 5842000 h 6038850"/>
              <a:gd name="connsiteX8-201" fmla="*/ 1727200 w 12198350"/>
              <a:gd name="connsiteY8-202" fmla="*/ 5486400 h 6038850"/>
              <a:gd name="connsiteX9-203" fmla="*/ 0 w 12198350"/>
              <a:gd name="connsiteY9-204" fmla="*/ 5835650 h 6038850"/>
              <a:gd name="connsiteX10-205" fmla="*/ 0 w 12198350"/>
              <a:gd name="connsiteY10-206" fmla="*/ 0 h 6038850"/>
              <a:gd name="connsiteX0-207" fmla="*/ 0 w 12198350"/>
              <a:gd name="connsiteY0-208" fmla="*/ 0 h 6038850"/>
              <a:gd name="connsiteX1-209" fmla="*/ 12192000 w 12198350"/>
              <a:gd name="connsiteY1-210" fmla="*/ 0 h 6038850"/>
              <a:gd name="connsiteX2-211" fmla="*/ 12198350 w 12198350"/>
              <a:gd name="connsiteY2-212" fmla="*/ 3505200 h 6038850"/>
              <a:gd name="connsiteX3-213" fmla="*/ 8813800 w 12198350"/>
              <a:gd name="connsiteY3-214" fmla="*/ 5746750 h 6038850"/>
              <a:gd name="connsiteX4-215" fmla="*/ 7219950 w 12198350"/>
              <a:gd name="connsiteY4-216" fmla="*/ 6038850 h 6038850"/>
              <a:gd name="connsiteX5-217" fmla="*/ 4883150 w 12198350"/>
              <a:gd name="connsiteY5-218" fmla="*/ 5924550 h 6038850"/>
              <a:gd name="connsiteX6-219" fmla="*/ 3663950 w 12198350"/>
              <a:gd name="connsiteY6-220" fmla="*/ 5842000 h 6038850"/>
              <a:gd name="connsiteX7-221" fmla="*/ 1727200 w 12198350"/>
              <a:gd name="connsiteY7-222" fmla="*/ 5486400 h 6038850"/>
              <a:gd name="connsiteX8-223" fmla="*/ 0 w 12198350"/>
              <a:gd name="connsiteY8-224" fmla="*/ 5835650 h 6038850"/>
              <a:gd name="connsiteX9-225" fmla="*/ 0 w 12198350"/>
              <a:gd name="connsiteY9-226" fmla="*/ 0 h 6038850"/>
              <a:gd name="connsiteX0-227" fmla="*/ 0 w 12198350"/>
              <a:gd name="connsiteY0-228" fmla="*/ 0 h 6038850"/>
              <a:gd name="connsiteX1-229" fmla="*/ 12192000 w 12198350"/>
              <a:gd name="connsiteY1-230" fmla="*/ 0 h 6038850"/>
              <a:gd name="connsiteX2-231" fmla="*/ 12198350 w 12198350"/>
              <a:gd name="connsiteY2-232" fmla="*/ 3505200 h 6038850"/>
              <a:gd name="connsiteX3-233" fmla="*/ 10623550 w 12198350"/>
              <a:gd name="connsiteY3-234" fmla="*/ 4800600 h 6038850"/>
              <a:gd name="connsiteX4-235" fmla="*/ 8813800 w 12198350"/>
              <a:gd name="connsiteY4-236" fmla="*/ 5746750 h 6038850"/>
              <a:gd name="connsiteX5-237" fmla="*/ 7219950 w 12198350"/>
              <a:gd name="connsiteY5-238" fmla="*/ 6038850 h 6038850"/>
              <a:gd name="connsiteX6-239" fmla="*/ 4883150 w 12198350"/>
              <a:gd name="connsiteY6-240" fmla="*/ 5924550 h 6038850"/>
              <a:gd name="connsiteX7-241" fmla="*/ 3663950 w 12198350"/>
              <a:gd name="connsiteY7-242" fmla="*/ 5842000 h 6038850"/>
              <a:gd name="connsiteX8-243" fmla="*/ 1727200 w 12198350"/>
              <a:gd name="connsiteY8-244" fmla="*/ 5486400 h 6038850"/>
              <a:gd name="connsiteX9-245" fmla="*/ 0 w 12198350"/>
              <a:gd name="connsiteY9-246" fmla="*/ 5835650 h 6038850"/>
              <a:gd name="connsiteX10-247" fmla="*/ 0 w 12198350"/>
              <a:gd name="connsiteY10-248" fmla="*/ 0 h 6038850"/>
              <a:gd name="connsiteX0-249" fmla="*/ 0 w 12198350"/>
              <a:gd name="connsiteY0-250" fmla="*/ 0 h 6038850"/>
              <a:gd name="connsiteX1-251" fmla="*/ 12192000 w 12198350"/>
              <a:gd name="connsiteY1-252" fmla="*/ 0 h 6038850"/>
              <a:gd name="connsiteX2-253" fmla="*/ 12198350 w 12198350"/>
              <a:gd name="connsiteY2-254" fmla="*/ 3505200 h 6038850"/>
              <a:gd name="connsiteX3-255" fmla="*/ 10185400 w 12198350"/>
              <a:gd name="connsiteY3-256" fmla="*/ 4978400 h 6038850"/>
              <a:gd name="connsiteX4-257" fmla="*/ 8813800 w 12198350"/>
              <a:gd name="connsiteY4-258" fmla="*/ 5746750 h 6038850"/>
              <a:gd name="connsiteX5-259" fmla="*/ 7219950 w 12198350"/>
              <a:gd name="connsiteY5-260" fmla="*/ 6038850 h 6038850"/>
              <a:gd name="connsiteX6-261" fmla="*/ 4883150 w 12198350"/>
              <a:gd name="connsiteY6-262" fmla="*/ 5924550 h 6038850"/>
              <a:gd name="connsiteX7-263" fmla="*/ 3663950 w 12198350"/>
              <a:gd name="connsiteY7-264" fmla="*/ 5842000 h 6038850"/>
              <a:gd name="connsiteX8-265" fmla="*/ 1727200 w 12198350"/>
              <a:gd name="connsiteY8-266" fmla="*/ 5486400 h 6038850"/>
              <a:gd name="connsiteX9-267" fmla="*/ 0 w 12198350"/>
              <a:gd name="connsiteY9-268" fmla="*/ 5835650 h 6038850"/>
              <a:gd name="connsiteX10-269" fmla="*/ 0 w 12198350"/>
              <a:gd name="connsiteY10-270" fmla="*/ 0 h 6038850"/>
              <a:gd name="connsiteX0-271" fmla="*/ 0 w 12198350"/>
              <a:gd name="connsiteY0-272" fmla="*/ 0 h 6038850"/>
              <a:gd name="connsiteX1-273" fmla="*/ 12192000 w 12198350"/>
              <a:gd name="connsiteY1-274" fmla="*/ 0 h 6038850"/>
              <a:gd name="connsiteX2-275" fmla="*/ 12198350 w 12198350"/>
              <a:gd name="connsiteY2-276" fmla="*/ 3505200 h 6038850"/>
              <a:gd name="connsiteX3-277" fmla="*/ 11766550 w 12198350"/>
              <a:gd name="connsiteY3-278" fmla="*/ 4108450 h 6038850"/>
              <a:gd name="connsiteX4-279" fmla="*/ 10185400 w 12198350"/>
              <a:gd name="connsiteY4-280" fmla="*/ 4978400 h 6038850"/>
              <a:gd name="connsiteX5-281" fmla="*/ 8813800 w 12198350"/>
              <a:gd name="connsiteY5-282" fmla="*/ 5746750 h 6038850"/>
              <a:gd name="connsiteX6-283" fmla="*/ 7219950 w 12198350"/>
              <a:gd name="connsiteY6-284" fmla="*/ 6038850 h 6038850"/>
              <a:gd name="connsiteX7-285" fmla="*/ 4883150 w 12198350"/>
              <a:gd name="connsiteY7-286" fmla="*/ 5924550 h 6038850"/>
              <a:gd name="connsiteX8-287" fmla="*/ 3663950 w 12198350"/>
              <a:gd name="connsiteY8-288" fmla="*/ 5842000 h 6038850"/>
              <a:gd name="connsiteX9-289" fmla="*/ 1727200 w 12198350"/>
              <a:gd name="connsiteY9-290" fmla="*/ 5486400 h 6038850"/>
              <a:gd name="connsiteX10-291" fmla="*/ 0 w 12198350"/>
              <a:gd name="connsiteY10-292" fmla="*/ 5835650 h 6038850"/>
              <a:gd name="connsiteX11" fmla="*/ 0 w 12198350"/>
              <a:gd name="connsiteY11" fmla="*/ 0 h 6038850"/>
              <a:gd name="connsiteX0-293" fmla="*/ 0 w 12198350"/>
              <a:gd name="connsiteY0-294" fmla="*/ 0 h 6038850"/>
              <a:gd name="connsiteX1-295" fmla="*/ 12192000 w 12198350"/>
              <a:gd name="connsiteY1-296" fmla="*/ 0 h 6038850"/>
              <a:gd name="connsiteX2-297" fmla="*/ 12198350 w 12198350"/>
              <a:gd name="connsiteY2-298" fmla="*/ 3505200 h 6038850"/>
              <a:gd name="connsiteX3-299" fmla="*/ 11341100 w 12198350"/>
              <a:gd name="connsiteY3-300" fmla="*/ 4267200 h 6038850"/>
              <a:gd name="connsiteX4-301" fmla="*/ 10185400 w 12198350"/>
              <a:gd name="connsiteY4-302" fmla="*/ 4978400 h 6038850"/>
              <a:gd name="connsiteX5-303" fmla="*/ 8813800 w 12198350"/>
              <a:gd name="connsiteY5-304" fmla="*/ 5746750 h 6038850"/>
              <a:gd name="connsiteX6-305" fmla="*/ 7219950 w 12198350"/>
              <a:gd name="connsiteY6-306" fmla="*/ 6038850 h 6038850"/>
              <a:gd name="connsiteX7-307" fmla="*/ 4883150 w 12198350"/>
              <a:gd name="connsiteY7-308" fmla="*/ 5924550 h 6038850"/>
              <a:gd name="connsiteX8-309" fmla="*/ 3663950 w 12198350"/>
              <a:gd name="connsiteY8-310" fmla="*/ 5842000 h 6038850"/>
              <a:gd name="connsiteX9-311" fmla="*/ 1727200 w 12198350"/>
              <a:gd name="connsiteY9-312" fmla="*/ 5486400 h 6038850"/>
              <a:gd name="connsiteX10-313" fmla="*/ 0 w 12198350"/>
              <a:gd name="connsiteY10-314" fmla="*/ 5835650 h 6038850"/>
              <a:gd name="connsiteX11-315" fmla="*/ 0 w 12198350"/>
              <a:gd name="connsiteY11-316" fmla="*/ 0 h 6038850"/>
              <a:gd name="connsiteX0-317" fmla="*/ 0 w 12198350"/>
              <a:gd name="connsiteY0-318" fmla="*/ 0 h 6038850"/>
              <a:gd name="connsiteX1-319" fmla="*/ 12192000 w 12198350"/>
              <a:gd name="connsiteY1-320" fmla="*/ 0 h 6038850"/>
              <a:gd name="connsiteX2-321" fmla="*/ 12198350 w 12198350"/>
              <a:gd name="connsiteY2-322" fmla="*/ 3505200 h 6038850"/>
              <a:gd name="connsiteX3-323" fmla="*/ 11341100 w 12198350"/>
              <a:gd name="connsiteY3-324" fmla="*/ 4267200 h 6038850"/>
              <a:gd name="connsiteX4-325" fmla="*/ 10185400 w 12198350"/>
              <a:gd name="connsiteY4-326" fmla="*/ 4978400 h 6038850"/>
              <a:gd name="connsiteX5-327" fmla="*/ 8813800 w 12198350"/>
              <a:gd name="connsiteY5-328" fmla="*/ 5746750 h 6038850"/>
              <a:gd name="connsiteX6-329" fmla="*/ 7219950 w 12198350"/>
              <a:gd name="connsiteY6-330" fmla="*/ 6038850 h 6038850"/>
              <a:gd name="connsiteX7-331" fmla="*/ 4883150 w 12198350"/>
              <a:gd name="connsiteY7-332" fmla="*/ 5924550 h 6038850"/>
              <a:gd name="connsiteX8-333" fmla="*/ 3663950 w 12198350"/>
              <a:gd name="connsiteY8-334" fmla="*/ 5842000 h 6038850"/>
              <a:gd name="connsiteX9-335" fmla="*/ 1727200 w 12198350"/>
              <a:gd name="connsiteY9-336" fmla="*/ 5486400 h 6038850"/>
              <a:gd name="connsiteX10-337" fmla="*/ 0 w 12198350"/>
              <a:gd name="connsiteY10-338" fmla="*/ 5835650 h 6038850"/>
              <a:gd name="connsiteX11-339" fmla="*/ 0 w 12198350"/>
              <a:gd name="connsiteY11-340" fmla="*/ 0 h 6038850"/>
              <a:gd name="connsiteX0-341" fmla="*/ 0 w 12198350"/>
              <a:gd name="connsiteY0-342" fmla="*/ 0 h 6038850"/>
              <a:gd name="connsiteX1-343" fmla="*/ 12192000 w 12198350"/>
              <a:gd name="connsiteY1-344" fmla="*/ 0 h 6038850"/>
              <a:gd name="connsiteX2-345" fmla="*/ 12198350 w 12198350"/>
              <a:gd name="connsiteY2-346" fmla="*/ 3505200 h 6038850"/>
              <a:gd name="connsiteX3-347" fmla="*/ 11341100 w 12198350"/>
              <a:gd name="connsiteY3-348" fmla="*/ 4267200 h 6038850"/>
              <a:gd name="connsiteX4-349" fmla="*/ 10185400 w 12198350"/>
              <a:gd name="connsiteY4-350" fmla="*/ 4978400 h 6038850"/>
              <a:gd name="connsiteX5-351" fmla="*/ 8813800 w 12198350"/>
              <a:gd name="connsiteY5-352" fmla="*/ 5746750 h 6038850"/>
              <a:gd name="connsiteX6-353" fmla="*/ 7219950 w 12198350"/>
              <a:gd name="connsiteY6-354" fmla="*/ 6038850 h 6038850"/>
              <a:gd name="connsiteX7-355" fmla="*/ 4883150 w 12198350"/>
              <a:gd name="connsiteY7-356" fmla="*/ 5924550 h 6038850"/>
              <a:gd name="connsiteX8-357" fmla="*/ 3663950 w 12198350"/>
              <a:gd name="connsiteY8-358" fmla="*/ 5842000 h 6038850"/>
              <a:gd name="connsiteX9-359" fmla="*/ 1727200 w 12198350"/>
              <a:gd name="connsiteY9-360" fmla="*/ 5486400 h 6038850"/>
              <a:gd name="connsiteX10-361" fmla="*/ 0 w 12198350"/>
              <a:gd name="connsiteY10-362" fmla="*/ 5835650 h 6038850"/>
              <a:gd name="connsiteX11-363" fmla="*/ 0 w 12198350"/>
              <a:gd name="connsiteY11-364" fmla="*/ 0 h 6038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85" y="connsiteY8-86"/>
              </a:cxn>
              <a:cxn ang="0">
                <a:pos x="connsiteX9-141" y="connsiteY9-142"/>
              </a:cxn>
              <a:cxn ang="0">
                <a:pos x="connsiteX10-183" y="connsiteY10-184"/>
              </a:cxn>
              <a:cxn ang="0">
                <a:pos x="connsiteX11-315" y="connsiteY11-316"/>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3" name="Group 12"/>
          <p:cNvGrpSpPr>
            <a:grpSpLocks noGrp="1" noUngrp="1" noRot="1" noChangeAspect="1" noMove="1" noResize="1"/>
          </p:cNvGrpSpPr>
          <p:nvPr/>
        </p:nvGrpSpPr>
        <p:grpSpPr>
          <a:xfrm>
            <a:off x="408" y="3296010"/>
            <a:ext cx="9143592" cy="2849976"/>
            <a:chOff x="476" y="-3923157"/>
            <a:chExt cx="10667524" cy="2493729"/>
          </a:xfrm>
        </p:grpSpPr>
        <p:sp>
          <p:nvSpPr>
            <p:cNvPr id="14" name="Freeform: Shape 13"/>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itle 3"/>
          <p:cNvSpPr>
            <a:spLocks noGrp="1"/>
          </p:cNvSpPr>
          <p:nvPr>
            <p:ph type="ctrTitle"/>
          </p:nvPr>
        </p:nvSpPr>
        <p:spPr>
          <a:xfrm>
            <a:off x="628649" y="1120676"/>
            <a:ext cx="5266135" cy="2308324"/>
          </a:xfrm>
        </p:spPr>
        <p:txBody>
          <a:bodyPr>
            <a:normAutofit/>
          </a:bodyPr>
          <a:lstStyle/>
          <a:p>
            <a:pPr>
              <a:lnSpc>
                <a:spcPct val="95000"/>
              </a:lnSpc>
            </a:pPr>
            <a: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t>VIRTUAL</a:t>
            </a:r>
            <a:b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t>LAX 2047</a:t>
            </a:r>
            <a:b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t>POETIC SOCIETY</a:t>
            </a:r>
            <a:b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t>6-POINT LAX</a:t>
            </a:r>
            <a:b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b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br>
            <a:r>
              <a:rPr lang="en-US" sz="2500">
                <a:solidFill>
                  <a:srgbClr val="FFFFFF"/>
                </a:solidFill>
                <a:latin typeface="ADLaM Display" panose="02010000000000000000" pitchFamily="2" charset="0"/>
                <a:ea typeface="ADLaM Display" panose="02010000000000000000" pitchFamily="2" charset="0"/>
                <a:cs typeface="ADLaM Display" panose="02010000000000000000" pitchFamily="2" charset="0"/>
              </a:rPr>
              <a:t>Course Briefing</a:t>
            </a:r>
            <a:endParaRPr lang="en-MY" sz="2500">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1066800"/>
            <a:ext cx="6673174" cy="1560716"/>
          </a:xfrm>
        </p:spPr>
        <p:txBody>
          <a:bodyPr/>
          <a:lstStyle/>
          <a:p>
            <a:r>
              <a:rPr lang="en-MY" dirty="0"/>
              <a:t>Submission</a:t>
            </a:r>
          </a:p>
        </p:txBody>
      </p:sp>
      <p:sp>
        <p:nvSpPr>
          <p:cNvPr id="3" name="Content Placeholder 2"/>
          <p:cNvSpPr>
            <a:spLocks noGrp="1"/>
          </p:cNvSpPr>
          <p:nvPr>
            <p:ph idx="1"/>
          </p:nvPr>
        </p:nvSpPr>
        <p:spPr>
          <a:xfrm>
            <a:off x="2200276" y="2438400"/>
            <a:ext cx="6577928" cy="3886200"/>
          </a:xfrm>
        </p:spPr>
        <p:txBody>
          <a:bodyPr>
            <a:normAutofit/>
          </a:bodyPr>
          <a:lstStyle/>
          <a:p>
            <a:r>
              <a:rPr lang="en-US" sz="2000" dirty="0"/>
              <a:t>All discussions are screen recorded</a:t>
            </a:r>
          </a:p>
          <a:p>
            <a:r>
              <a:rPr lang="en-US" dirty="0"/>
              <a:t>Maximum video size is 100MB</a:t>
            </a:r>
          </a:p>
          <a:p>
            <a:r>
              <a:rPr lang="en-US" sz="2000" dirty="0"/>
              <a:t>All group members should introduce themselves at the beginning of each video</a:t>
            </a:r>
          </a:p>
          <a:p>
            <a:r>
              <a:rPr lang="en-MY" sz="2000" dirty="0"/>
              <a:t>Do not submit an individual video or a merge of group and individual videos</a:t>
            </a:r>
          </a:p>
          <a:p>
            <a:r>
              <a:rPr lang="en-MY" dirty="0"/>
              <a:t>Submission form should be submitted on </a:t>
            </a:r>
            <a:r>
              <a:rPr lang="en-MY" dirty="0" err="1"/>
              <a:t>PutraBlast</a:t>
            </a:r>
            <a:r>
              <a:rPr lang="en-MY" dirty="0"/>
              <a:t> and Google Drive</a:t>
            </a:r>
          </a:p>
          <a:p>
            <a:r>
              <a:rPr lang="en-MY" sz="2000" dirty="0"/>
              <a:t>Discussion videos only have to be uploaded to Google drive</a:t>
            </a:r>
          </a:p>
          <a:p>
            <a:endParaRPr lang="en-US" sz="2000" dirty="0"/>
          </a:p>
          <a:p>
            <a:endParaRPr lang="en-MY"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fill"/>
          <p:cNvSpPr>
            <a:spLocks noGrp="1" noRot="1" noChangeAspect="1" noMove="1" noResize="1" noEditPoints="1" noAdjustHandles="1" noChangeArrowheads="1" noChangeShapeType="1" noTextEdit="1"/>
          </p:cNvSpPr>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2"/>
          <p:cNvSpPr>
            <a:spLocks noGrp="1" noRot="1" noChangeAspect="1" noMove="1" noResize="1" noEditPoints="1" noAdjustHandles="1" noChangeArrowheads="1" noChangeShapeType="1" noTextEdit="1"/>
          </p:cNvSpPr>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12"/>
          <p:cNvGrpSpPr>
            <a:grpSpLocks noGrp="1" noUngrp="1" noRot="1" noChangeAspect="1" noMove="1" noResize="1"/>
          </p:cNvGrpSpPr>
          <p:nvPr/>
        </p:nvGrpSpPr>
        <p:grpSpPr>
          <a:xfrm>
            <a:off x="0" y="0"/>
            <a:ext cx="4663619" cy="6858000"/>
            <a:chOff x="651279" y="598259"/>
            <a:chExt cx="10889442" cy="5680742"/>
          </a:xfrm>
        </p:grpSpPr>
        <p:sp>
          <p:nvSpPr>
            <p:cNvPr id="30"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6"/>
          <p:cNvGrpSpPr>
            <a:grpSpLocks noGrp="1" noUngrp="1" noRot="1" noChangeAspect="1" noMove="1" noResize="1"/>
          </p:cNvGrpSpPr>
          <p:nvPr/>
        </p:nvGrpSpPr>
        <p:grpSpPr>
          <a:xfrm>
            <a:off x="1143" y="0"/>
            <a:ext cx="9141717" cy="6858000"/>
            <a:chOff x="0" y="0"/>
            <a:chExt cx="12188952" cy="6858000"/>
          </a:xfrm>
        </p:grpSpPr>
        <p:sp>
          <p:nvSpPr>
            <p:cNvPr id="32" name="Freeform: Shape 17"/>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18"/>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19"/>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20"/>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21"/>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22"/>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23"/>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a:off x="589788" y="841248"/>
            <a:ext cx="3847200" cy="5340097"/>
          </a:xfrm>
        </p:spPr>
        <p:txBody>
          <a:bodyPr anchor="ctr">
            <a:normAutofit/>
          </a:bodyPr>
          <a:lstStyle/>
          <a:p>
            <a:r>
              <a:rPr lang="en-GB" sz="4200">
                <a:solidFill>
                  <a:schemeClr val="bg1"/>
                </a:solidFill>
              </a:rPr>
              <a:t>The Group Leader Should:</a:t>
            </a:r>
            <a:br>
              <a:rPr lang="en-GB" sz="4200">
                <a:solidFill>
                  <a:schemeClr val="bg1"/>
                </a:solidFill>
              </a:rPr>
            </a:br>
            <a:endParaRPr lang="en-US" sz="4200">
              <a:solidFill>
                <a:schemeClr val="bg1"/>
              </a:solidFill>
            </a:endParaRPr>
          </a:p>
        </p:txBody>
      </p:sp>
      <p:graphicFrame>
        <p:nvGraphicFramePr>
          <p:cNvPr id="39" name="Content Placeholder 1"/>
          <p:cNvGraphicFramePr>
            <a:graphicFrameLocks noGrp="1"/>
          </p:cNvGraphicFramePr>
          <p:nvPr>
            <p:ph idx="1"/>
            <p:extLst>
              <p:ext uri="{D42A27DB-BD31-4B8C-83A1-F6EECF244321}">
                <p14:modId xmlns:p14="http://schemas.microsoft.com/office/powerpoint/2010/main" val="578392502"/>
              </p:ext>
            </p:extLst>
          </p:nvPr>
        </p:nvGraphicFramePr>
        <p:xfrm>
          <a:off x="4902158" y="529388"/>
          <a:ext cx="3613192" cy="602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7620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152400" y="2819400"/>
            <a:ext cx="3314700" cy="1074420"/>
          </a:xfrm>
          <a:prstGeom prst="rect">
            <a:avLst/>
          </a:prstGeom>
          <a:solidFill>
            <a:schemeClr val="bg2"/>
          </a:solidFill>
          <a:ln w="6350" cap="flat" cmpd="sng" algn="ctr">
            <a:noFill/>
            <a:prstDash val="solid"/>
          </a:ln>
          <a:effectLst>
            <a:softEdge rad="0"/>
          </a:effectLst>
        </p:spPr>
        <p:txBody>
          <a:bodyPr/>
          <a:lstStyle/>
          <a:p>
            <a:endParaRPr lang="en-MY"/>
          </a:p>
        </p:txBody>
      </p:sp>
      <p:sp>
        <p:nvSpPr>
          <p:cNvPr id="3" name="Title 2"/>
          <p:cNvSpPr>
            <a:spLocks noGrp="1"/>
          </p:cNvSpPr>
          <p:nvPr>
            <p:ph type="title"/>
          </p:nvPr>
        </p:nvSpPr>
        <p:spPr>
          <a:xfrm>
            <a:off x="381000" y="2895600"/>
            <a:ext cx="3060700" cy="668655"/>
          </a:xfrm>
        </p:spPr>
        <p:txBody>
          <a:bodyPr>
            <a:normAutofit/>
          </a:bodyPr>
          <a:lstStyle/>
          <a:p>
            <a:pPr algn="l"/>
            <a:r>
              <a:rPr lang="en-US" sz="2800" dirty="0"/>
              <a:t>Assessment</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334818457"/>
              </p:ext>
            </p:extLst>
          </p:nvPr>
        </p:nvGraphicFramePr>
        <p:xfrm>
          <a:off x="3192306" y="990600"/>
          <a:ext cx="4969192" cy="555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a:off x="176022" y="237744"/>
            <a:ext cx="3314699" cy="6382512"/>
          </a:xfrm>
          <a:prstGeom prst="rect">
            <a:avLst/>
          </a:prstGeom>
          <a:solidFill>
            <a:schemeClr val="bg2"/>
          </a:solidFill>
          <a:ln w="6350" cap="flat" cmpd="sng" algn="ctr">
            <a:noFill/>
            <a:prstDash val="solid"/>
          </a:ln>
          <a:effectLst>
            <a:softEdge rad="0"/>
          </a:effectLst>
        </p:spPr>
        <p:txBody>
          <a:bodyPr/>
          <a:lstStyle/>
          <a:p>
            <a:endParaRPr lang="en-MY"/>
          </a:p>
        </p:txBody>
      </p:sp>
      <p:sp>
        <p:nvSpPr>
          <p:cNvPr id="3" name="Title 2"/>
          <p:cNvSpPr>
            <a:spLocks noGrp="1"/>
          </p:cNvSpPr>
          <p:nvPr>
            <p:ph type="title"/>
          </p:nvPr>
        </p:nvSpPr>
        <p:spPr>
          <a:xfrm>
            <a:off x="176023" y="2590800"/>
            <a:ext cx="3710178" cy="3678608"/>
          </a:xfrm>
        </p:spPr>
        <p:txBody>
          <a:bodyPr>
            <a:normAutofit/>
          </a:bodyPr>
          <a:lstStyle/>
          <a:p>
            <a:pPr algn="ctr"/>
            <a:r>
              <a:rPr lang="en-US" sz="3700" dirty="0"/>
              <a:t>Assessment</a:t>
            </a:r>
          </a:p>
        </p:txBody>
      </p:sp>
      <p:graphicFrame>
        <p:nvGraphicFramePr>
          <p:cNvPr id="5" name="Content Placeholder 1"/>
          <p:cNvGraphicFramePr>
            <a:graphicFrameLocks noGrp="1"/>
          </p:cNvGraphicFramePr>
          <p:nvPr>
            <p:ph idx="1"/>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p:cNvSpPr>
            <a:spLocks noGrp="1" noRot="1" noChangeAspect="1" noMove="1" noResize="1" noEditPoints="1" noAdjustHandles="1" noChangeArrowheads="1" noChangeShapeType="1" noTextEdit="1"/>
          </p:cNvSpPr>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lor 2"/>
          <p:cNvSpPr>
            <a:spLocks noGrp="1" noRot="1" noChangeAspect="1" noMove="1" noResize="1" noEditPoints="1" noAdjustHandles="1" noChangeArrowheads="1" noChangeShapeType="1" noTextEdit="1"/>
          </p:cNvSpPr>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a:grpSpLocks noGrp="1" noUngrp="1" noRot="1" noChangeAspect="1" noMove="1" noResize="1"/>
          </p:cNvGrpSpPr>
          <p:nvPr/>
        </p:nvGrpSpPr>
        <p:grpSpPr>
          <a:xfrm>
            <a:off x="0" y="0"/>
            <a:ext cx="4663619" cy="6858000"/>
            <a:chOff x="651279" y="598259"/>
            <a:chExt cx="10889442" cy="5680742"/>
          </a:xfrm>
        </p:grpSpPr>
        <p:sp>
          <p:nvSpPr>
            <p:cNvPr id="23"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a:grpSpLocks noGrp="1" noUngrp="1" noRot="1" noChangeAspect="1" noMove="1" noResize="1"/>
          </p:cNvGrpSpPr>
          <p:nvPr/>
        </p:nvGrpSpPr>
        <p:grpSpPr>
          <a:xfrm>
            <a:off x="1143" y="0"/>
            <a:ext cx="9141717" cy="6858000"/>
            <a:chOff x="0" y="0"/>
            <a:chExt cx="12188952" cy="6858000"/>
          </a:xfrm>
        </p:grpSpPr>
        <p:sp>
          <p:nvSpPr>
            <p:cNvPr id="27" name="Freeform: Shape 26"/>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Title 2"/>
          <p:cNvSpPr>
            <a:spLocks noGrp="1"/>
          </p:cNvSpPr>
          <p:nvPr>
            <p:ph type="title"/>
          </p:nvPr>
        </p:nvSpPr>
        <p:spPr>
          <a:xfrm>
            <a:off x="589788" y="841248"/>
            <a:ext cx="3847200" cy="5340097"/>
          </a:xfrm>
        </p:spPr>
        <p:txBody>
          <a:bodyPr anchor="ctr">
            <a:normAutofit/>
          </a:bodyPr>
          <a:lstStyle/>
          <a:p>
            <a:r>
              <a:rPr lang="en-US" sz="4200">
                <a:solidFill>
                  <a:schemeClr val="bg1"/>
                </a:solidFill>
                <a:latin typeface="Calibri" panose="020F0502020204030204" charset="0"/>
              </a:rPr>
              <a:t>Reminder</a:t>
            </a:r>
          </a:p>
        </p:txBody>
      </p:sp>
      <p:graphicFrame>
        <p:nvGraphicFramePr>
          <p:cNvPr id="13" name="Content Placeholder 1"/>
          <p:cNvGraphicFramePr>
            <a:graphicFrameLocks noGrp="1"/>
          </p:cNvGraphicFramePr>
          <p:nvPr>
            <p:ph idx="1"/>
          </p:nvPr>
        </p:nvGraphicFramePr>
        <p:xfrm>
          <a:off x="4894221" y="529388"/>
          <a:ext cx="3621129"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3"/>
          <p:cNvSpPr txBox="1"/>
          <p:nvPr/>
        </p:nvSpPr>
        <p:spPr>
          <a:xfrm>
            <a:off x="5126990" y="2630805"/>
            <a:ext cx="3178810" cy="1512570"/>
          </a:xfrm>
          <a:prstGeom prst="rect">
            <a:avLst/>
          </a:prstGeom>
          <a:noFill/>
        </p:spPr>
        <p:txBody>
          <a:bodyPr wrap="square" rtlCol="0">
            <a:noAutofit/>
          </a:bodyPr>
          <a:lstStyle/>
          <a:p>
            <a:pPr algn="ctr"/>
            <a:r>
              <a:rPr lang="en-US" sz="1600">
                <a:solidFill>
                  <a:schemeClr val="bg1"/>
                </a:solidFill>
                <a:sym typeface="+mn-ea"/>
              </a:rPr>
              <a:t>You can only afford to miss 1 group meetings. You are at risk of getting a TM if you miss more than ONCE. Please ensure that you have the documents to support your absence from group meetings.</a:t>
            </a:r>
            <a:endParaRPr lang="en-US" sz="1600">
              <a:solidFill>
                <a:schemeClr val="bg1"/>
              </a:solidFill>
            </a:endParaRPr>
          </a:p>
          <a:p>
            <a:pPr algn="ctr"/>
            <a:endParaRPr lang="en-US"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p:cNvSpPr>
            <a:spLocks noGrp="1" noRot="1" noChangeAspect="1" noMove="1" noResize="1" noEditPoints="1" noAdjustHandles="1" noChangeArrowheads="1" noChangeShapeType="1" noTextEdit="1"/>
          </p:cNvSpPr>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p:cNvSpPr>
            <a:spLocks noGrp="1" noRot="1" noChangeAspect="1" noMove="1" noResize="1" noEditPoints="1" noAdjustHandles="1" noChangeArrowheads="1" noChangeShapeType="1" noTextEdit="1"/>
          </p:cNvSpPr>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Grp="1" noUngrp="1" noRot="1" noChangeAspect="1" noMove="1" noResize="1"/>
          </p:cNvGrpSpPr>
          <p:nvPr/>
        </p:nvGrpSpPr>
        <p:grpSpPr>
          <a:xfrm>
            <a:off x="0" y="0"/>
            <a:ext cx="4548176" cy="6858000"/>
            <a:chOff x="651279" y="598259"/>
            <a:chExt cx="10889442" cy="5680742"/>
          </a:xfrm>
        </p:grpSpPr>
        <p:sp>
          <p:nvSpPr>
            <p:cNvPr id="24" name="Colo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a:grpSpLocks noGrp="1" noUngrp="1" noRot="1" noChangeAspect="1" noMove="1" noResize="1"/>
          </p:cNvGrpSpPr>
          <p:nvPr/>
        </p:nvGrpSpPr>
        <p:grpSpPr>
          <a:xfrm>
            <a:off x="1143" y="0"/>
            <a:ext cx="9141717" cy="6858000"/>
            <a:chOff x="0" y="0"/>
            <a:chExt cx="12188952" cy="6858000"/>
          </a:xfrm>
        </p:grpSpPr>
        <p:sp>
          <p:nvSpPr>
            <p:cNvPr id="17" name="Freeform: Shape 16"/>
            <p:cNvSpPr/>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p:cNvSpPr/>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p:cNvSpPr/>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p:cNvSpPr/>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p:cNvSpPr/>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p:cNvSpPr/>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p:cNvSpPr/>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89788" y="841248"/>
            <a:ext cx="3847200" cy="5340097"/>
          </a:xfrm>
        </p:spPr>
        <p:txBody>
          <a:bodyPr vert="horz" lIns="91440" tIns="45720" rIns="91440" bIns="45720" rtlCol="0" anchor="ctr">
            <a:normAutofit/>
          </a:bodyPr>
          <a:lstStyle/>
          <a:p>
            <a:r>
              <a:rPr lang="en-US" sz="4200" cap="all" spc="-100">
                <a:solidFill>
                  <a:schemeClr val="bg1"/>
                </a:solidFill>
              </a:rPr>
              <a:t>THE END</a:t>
            </a:r>
          </a:p>
        </p:txBody>
      </p:sp>
      <p:sp>
        <p:nvSpPr>
          <p:cNvPr id="3" name="Content Placeholder 2"/>
          <p:cNvSpPr>
            <a:spLocks noGrp="1"/>
          </p:cNvSpPr>
          <p:nvPr>
            <p:ph idx="1"/>
          </p:nvPr>
        </p:nvSpPr>
        <p:spPr>
          <a:xfrm>
            <a:off x="4848307" y="841247"/>
            <a:ext cx="3363402" cy="5340097"/>
          </a:xfrm>
        </p:spPr>
        <p:txBody>
          <a:bodyPr vert="horz" lIns="91440" tIns="45720" rIns="91440" bIns="45720" rtlCol="0" anchor="ctr">
            <a:normAutofit/>
          </a:bodyPr>
          <a:lstStyle/>
          <a:p>
            <a:pPr marL="0" indent="0">
              <a:spcBef>
                <a:spcPts val="0"/>
              </a:spcBef>
              <a:spcAft>
                <a:spcPts val="600"/>
              </a:spcAft>
              <a:buNone/>
            </a:pPr>
            <a:r>
              <a:rPr lang="en-US" spc="80" dirty="0">
                <a:solidFill>
                  <a:schemeClr val="tx2"/>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a:spLocks noGrp="1" noRot="1" noChangeAspect="1" noMove="1" noResize="1" noEditPoints="1" noAdjustHandles="1" noChangeArrowheads="1" noChangeShapeType="1" noTextEdit="1"/>
          </p:cNvSpPr>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a:spLocks noGrp="1" noRot="1" noChangeAspect="1" noMove="1" noResize="1" noEditPoints="1" noAdjustHandles="1" noChangeArrowheads="1" noChangeShapeType="1" noTextEdit="1"/>
          </p:cNvSpPr>
          <p:nvPr/>
        </p:nvSpPr>
        <p:spPr>
          <a:xfrm>
            <a:off x="652245" y="873720"/>
            <a:ext cx="7900987" cy="4962109"/>
          </a:xfrm>
          <a:custGeom>
            <a:avLst/>
            <a:gdLst>
              <a:gd name="connsiteX0" fmla="*/ 6180200 w 10534650"/>
              <a:gd name="connsiteY0" fmla="*/ 4801197 h 4962109"/>
              <a:gd name="connsiteX1" fmla="*/ 6147637 w 10534650"/>
              <a:gd name="connsiteY1" fmla="*/ 4805291 h 4962109"/>
              <a:gd name="connsiteX2" fmla="*/ 6164640 w 10534650"/>
              <a:gd name="connsiteY2" fmla="*/ 4804893 h 4962109"/>
              <a:gd name="connsiteX3" fmla="*/ 6180200 w 10534650"/>
              <a:gd name="connsiteY3" fmla="*/ 4801197 h 4962109"/>
              <a:gd name="connsiteX4" fmla="*/ 5969537 w 10534650"/>
              <a:gd name="connsiteY4" fmla="*/ 4731750 h 4962109"/>
              <a:gd name="connsiteX5" fmla="*/ 5980870 w 10534650"/>
              <a:gd name="connsiteY5" fmla="*/ 4743324 h 4962109"/>
              <a:gd name="connsiteX6" fmla="*/ 5980870 w 10534650"/>
              <a:gd name="connsiteY6" fmla="*/ 4743323 h 4962109"/>
              <a:gd name="connsiteX7" fmla="*/ 6712815 w 10534650"/>
              <a:gd name="connsiteY7" fmla="*/ 4676908 h 4962109"/>
              <a:gd name="connsiteX8" fmla="*/ 6712815 w 10534650"/>
              <a:gd name="connsiteY8" fmla="*/ 4676909 h 4962109"/>
              <a:gd name="connsiteX9" fmla="*/ 6734605 w 10534650"/>
              <a:gd name="connsiteY9" fmla="*/ 4700281 h 4962109"/>
              <a:gd name="connsiteX10" fmla="*/ 6712815 w 10534650"/>
              <a:gd name="connsiteY10" fmla="*/ 4676908 h 4962109"/>
              <a:gd name="connsiteX11" fmla="*/ 5236566 w 10534650"/>
              <a:gd name="connsiteY11" fmla="*/ 4571169 h 4962109"/>
              <a:gd name="connsiteX12" fmla="*/ 5264294 w 10534650"/>
              <a:gd name="connsiteY12" fmla="*/ 4579674 h 4962109"/>
              <a:gd name="connsiteX13" fmla="*/ 5280204 w 10534650"/>
              <a:gd name="connsiteY13" fmla="*/ 4586908 h 4962109"/>
              <a:gd name="connsiteX14" fmla="*/ 5280336 w 10534650"/>
              <a:gd name="connsiteY14" fmla="*/ 4586967 h 4962109"/>
              <a:gd name="connsiteX15" fmla="*/ 5294396 w 10534650"/>
              <a:gd name="connsiteY15" fmla="*/ 4593609 h 4962109"/>
              <a:gd name="connsiteX16" fmla="*/ 5296104 w 10534650"/>
              <a:gd name="connsiteY16" fmla="*/ 4594130 h 4962109"/>
              <a:gd name="connsiteX17" fmla="*/ 5301566 w 10534650"/>
              <a:gd name="connsiteY17" fmla="*/ 4596610 h 4962109"/>
              <a:gd name="connsiteX18" fmla="*/ 5323749 w 10534650"/>
              <a:gd name="connsiteY18" fmla="*/ 4602562 h 4962109"/>
              <a:gd name="connsiteX19" fmla="*/ 5296104 w 10534650"/>
              <a:gd name="connsiteY19" fmla="*/ 4594130 h 4962109"/>
              <a:gd name="connsiteX20" fmla="*/ 5280336 w 10534650"/>
              <a:gd name="connsiteY20" fmla="*/ 4586967 h 4962109"/>
              <a:gd name="connsiteX21" fmla="*/ 5266003 w 10534650"/>
              <a:gd name="connsiteY21" fmla="*/ 4580197 h 4962109"/>
              <a:gd name="connsiteX22" fmla="*/ 5264294 w 10534650"/>
              <a:gd name="connsiteY22" fmla="*/ 4579674 h 4962109"/>
              <a:gd name="connsiteX23" fmla="*/ 5258823 w 10534650"/>
              <a:gd name="connsiteY23" fmla="*/ 4577184 h 4962109"/>
              <a:gd name="connsiteX24" fmla="*/ 5236566 w 10534650"/>
              <a:gd name="connsiteY24" fmla="*/ 4571169 h 4962109"/>
              <a:gd name="connsiteX25" fmla="*/ 5514391 w 10534650"/>
              <a:gd name="connsiteY25" fmla="*/ 4562409 h 4962109"/>
              <a:gd name="connsiteX26" fmla="*/ 5571581 w 10534650"/>
              <a:gd name="connsiteY26" fmla="*/ 4569638 h 4962109"/>
              <a:gd name="connsiteX27" fmla="*/ 5542458 w 10534650"/>
              <a:gd name="connsiteY27" fmla="*/ 4562909 h 4962109"/>
              <a:gd name="connsiteX28" fmla="*/ 5514391 w 10534650"/>
              <a:gd name="connsiteY28" fmla="*/ 4562409 h 4962109"/>
              <a:gd name="connsiteX29" fmla="*/ 3097094 w 10534650"/>
              <a:gd name="connsiteY29" fmla="*/ 4429045 h 4962109"/>
              <a:gd name="connsiteX30" fmla="*/ 3088347 w 10534650"/>
              <a:gd name="connsiteY30" fmla="*/ 4439791 h 4962109"/>
              <a:gd name="connsiteX31" fmla="*/ 3072652 w 10534650"/>
              <a:gd name="connsiteY31" fmla="*/ 4457084 h 4962109"/>
              <a:gd name="connsiteX32" fmla="*/ 3053825 w 10534650"/>
              <a:gd name="connsiteY32" fmla="*/ 4465207 h 4962109"/>
              <a:gd name="connsiteX33" fmla="*/ 3088348 w 10534650"/>
              <a:gd name="connsiteY33" fmla="*/ 4439791 h 4962109"/>
              <a:gd name="connsiteX34" fmla="*/ 4090071 w 10534650"/>
              <a:gd name="connsiteY34" fmla="*/ 4402823 h 4962109"/>
              <a:gd name="connsiteX35" fmla="*/ 4105672 w 10534650"/>
              <a:gd name="connsiteY35" fmla="*/ 4404644 h 4962109"/>
              <a:gd name="connsiteX36" fmla="*/ 4121173 w 10534650"/>
              <a:gd name="connsiteY36" fmla="*/ 4414076 h 4962109"/>
              <a:gd name="connsiteX37" fmla="*/ 4105673 w 10534650"/>
              <a:gd name="connsiteY37" fmla="*/ 4404644 h 4962109"/>
              <a:gd name="connsiteX38" fmla="*/ 4105672 w 10534650"/>
              <a:gd name="connsiteY38" fmla="*/ 4404644 h 4962109"/>
              <a:gd name="connsiteX39" fmla="*/ 4105672 w 10534650"/>
              <a:gd name="connsiteY39" fmla="*/ 4404644 h 4962109"/>
              <a:gd name="connsiteX40" fmla="*/ 4090071 w 10534650"/>
              <a:gd name="connsiteY40" fmla="*/ 4402823 h 4962109"/>
              <a:gd name="connsiteX41" fmla="*/ 3874703 w 10534650"/>
              <a:gd name="connsiteY41" fmla="*/ 4390456 h 4962109"/>
              <a:gd name="connsiteX42" fmla="*/ 3921126 w 10534650"/>
              <a:gd name="connsiteY42" fmla="*/ 4417222 h 4962109"/>
              <a:gd name="connsiteX43" fmla="*/ 3896594 w 10534650"/>
              <a:gd name="connsiteY43" fmla="*/ 4409211 h 4962109"/>
              <a:gd name="connsiteX44" fmla="*/ 3874703 w 10534650"/>
              <a:gd name="connsiteY44" fmla="*/ 4390456 h 4962109"/>
              <a:gd name="connsiteX45" fmla="*/ 7873706 w 10534650"/>
              <a:gd name="connsiteY45" fmla="*/ 4301238 h 4962109"/>
              <a:gd name="connsiteX46" fmla="*/ 7892206 w 10534650"/>
              <a:gd name="connsiteY46" fmla="*/ 4317039 h 4962109"/>
              <a:gd name="connsiteX47" fmla="*/ 7899880 w 10534650"/>
              <a:gd name="connsiteY47" fmla="*/ 4320773 h 4962109"/>
              <a:gd name="connsiteX48" fmla="*/ 7892205 w 10534650"/>
              <a:gd name="connsiteY48" fmla="*/ 4317038 h 4962109"/>
              <a:gd name="connsiteX49" fmla="*/ 7873706 w 10534650"/>
              <a:gd name="connsiteY49" fmla="*/ 4301238 h 4962109"/>
              <a:gd name="connsiteX50" fmla="*/ 1456506 w 10534650"/>
              <a:gd name="connsiteY50" fmla="*/ 3863438 h 4962109"/>
              <a:gd name="connsiteX51" fmla="*/ 1442667 w 10534650"/>
              <a:gd name="connsiteY51" fmla="*/ 3867764 h 4962109"/>
              <a:gd name="connsiteX52" fmla="*/ 1397372 w 10534650"/>
              <a:gd name="connsiteY52" fmla="*/ 3890362 h 4962109"/>
              <a:gd name="connsiteX53" fmla="*/ 1442668 w 10534650"/>
              <a:gd name="connsiteY53" fmla="*/ 3867764 h 4962109"/>
              <a:gd name="connsiteX54" fmla="*/ 1071905 w 10534650"/>
              <a:gd name="connsiteY54" fmla="*/ 3816123 h 4962109"/>
              <a:gd name="connsiteX55" fmla="*/ 1062478 w 10534650"/>
              <a:gd name="connsiteY55" fmla="*/ 3818725 h 4962109"/>
              <a:gd name="connsiteX56" fmla="*/ 1022563 w 10534650"/>
              <a:gd name="connsiteY56" fmla="*/ 3825445 h 4962109"/>
              <a:gd name="connsiteX57" fmla="*/ 1062480 w 10534650"/>
              <a:gd name="connsiteY57" fmla="*/ 3818725 h 4962109"/>
              <a:gd name="connsiteX58" fmla="*/ 1209869 w 10534650"/>
              <a:gd name="connsiteY58" fmla="*/ 3815014 h 4962109"/>
              <a:gd name="connsiteX59" fmla="*/ 1257364 w 10534650"/>
              <a:gd name="connsiteY59" fmla="*/ 3832567 h 4962109"/>
              <a:gd name="connsiteX60" fmla="*/ 1209869 w 10534650"/>
              <a:gd name="connsiteY60" fmla="*/ 3815014 h 4962109"/>
              <a:gd name="connsiteX61" fmla="*/ 0 w 10534650"/>
              <a:gd name="connsiteY61" fmla="*/ 0 h 4962109"/>
              <a:gd name="connsiteX62" fmla="*/ 10534650 w 10534650"/>
              <a:gd name="connsiteY62" fmla="*/ 0 h 4962109"/>
              <a:gd name="connsiteX63" fmla="*/ 10534650 w 10534650"/>
              <a:gd name="connsiteY63" fmla="*/ 3353931 h 4962109"/>
              <a:gd name="connsiteX64" fmla="*/ 10495227 w 10534650"/>
              <a:gd name="connsiteY64" fmla="*/ 3401247 h 4962109"/>
              <a:gd name="connsiteX65" fmla="*/ 10463118 w 10534650"/>
              <a:gd name="connsiteY65" fmla="*/ 3434133 h 4962109"/>
              <a:gd name="connsiteX66" fmla="*/ 10378879 w 10534650"/>
              <a:gd name="connsiteY66" fmla="*/ 3472380 h 4962109"/>
              <a:gd name="connsiteX67" fmla="*/ 10304799 w 10534650"/>
              <a:gd name="connsiteY67" fmla="*/ 3500370 h 4962109"/>
              <a:gd name="connsiteX68" fmla="*/ 10250242 w 10534650"/>
              <a:gd name="connsiteY68" fmla="*/ 3533216 h 4962109"/>
              <a:gd name="connsiteX69" fmla="*/ 10204013 w 10534650"/>
              <a:gd name="connsiteY69" fmla="*/ 3563655 h 4962109"/>
              <a:gd name="connsiteX70" fmla="*/ 10098588 w 10534650"/>
              <a:gd name="connsiteY70" fmla="*/ 3643324 h 4962109"/>
              <a:gd name="connsiteX71" fmla="*/ 9983369 w 10534650"/>
              <a:gd name="connsiteY71" fmla="*/ 3708784 h 4962109"/>
              <a:gd name="connsiteX72" fmla="*/ 9888637 w 10534650"/>
              <a:gd name="connsiteY72" fmla="*/ 3792146 h 4962109"/>
              <a:gd name="connsiteX73" fmla="*/ 9848780 w 10534650"/>
              <a:gd name="connsiteY73" fmla="*/ 3838049 h 4962109"/>
              <a:gd name="connsiteX74" fmla="*/ 9769701 w 10534650"/>
              <a:gd name="connsiteY74" fmla="*/ 3865885 h 4962109"/>
              <a:gd name="connsiteX75" fmla="*/ 9682888 w 10534650"/>
              <a:gd name="connsiteY75" fmla="*/ 3911938 h 4962109"/>
              <a:gd name="connsiteX76" fmla="*/ 9620297 w 10534650"/>
              <a:gd name="connsiteY76" fmla="*/ 3959262 h 4962109"/>
              <a:gd name="connsiteX77" fmla="*/ 9572344 w 10534650"/>
              <a:gd name="connsiteY77" fmla="*/ 3990515 h 4962109"/>
              <a:gd name="connsiteX78" fmla="*/ 9505537 w 10534650"/>
              <a:gd name="connsiteY78" fmla="*/ 4020672 h 4962109"/>
              <a:gd name="connsiteX79" fmla="*/ 9437819 w 10534650"/>
              <a:gd name="connsiteY79" fmla="*/ 4061525 h 4962109"/>
              <a:gd name="connsiteX80" fmla="*/ 9404527 w 10534650"/>
              <a:gd name="connsiteY80" fmla="*/ 4087281 h 4962109"/>
              <a:gd name="connsiteX81" fmla="*/ 9340611 w 10534650"/>
              <a:gd name="connsiteY81" fmla="*/ 4129506 h 4962109"/>
              <a:gd name="connsiteX82" fmla="*/ 9275062 w 10534650"/>
              <a:gd name="connsiteY82" fmla="*/ 4168468 h 4962109"/>
              <a:gd name="connsiteX83" fmla="*/ 9154049 w 10534650"/>
              <a:gd name="connsiteY83" fmla="*/ 4209968 h 4962109"/>
              <a:gd name="connsiteX84" fmla="*/ 9041981 w 10534650"/>
              <a:gd name="connsiteY84" fmla="*/ 4275454 h 4962109"/>
              <a:gd name="connsiteX85" fmla="*/ 8953407 w 10534650"/>
              <a:gd name="connsiteY85" fmla="*/ 4322870 h 4962109"/>
              <a:gd name="connsiteX86" fmla="*/ 8901537 w 10534650"/>
              <a:gd name="connsiteY86" fmla="*/ 4354413 h 4962109"/>
              <a:gd name="connsiteX87" fmla="*/ 8805370 w 10534650"/>
              <a:gd name="connsiteY87" fmla="*/ 4426175 h 4962109"/>
              <a:gd name="connsiteX88" fmla="*/ 8658874 w 10534650"/>
              <a:gd name="connsiteY88" fmla="*/ 4498599 h 4962109"/>
              <a:gd name="connsiteX89" fmla="*/ 8570718 w 10534650"/>
              <a:gd name="connsiteY89" fmla="*/ 4537136 h 4962109"/>
              <a:gd name="connsiteX90" fmla="*/ 8382959 w 10534650"/>
              <a:gd name="connsiteY90" fmla="*/ 4591539 h 4962109"/>
              <a:gd name="connsiteX91" fmla="*/ 8322237 w 10534650"/>
              <a:gd name="connsiteY91" fmla="*/ 4611347 h 4962109"/>
              <a:gd name="connsiteX92" fmla="*/ 8253574 w 10534650"/>
              <a:gd name="connsiteY92" fmla="*/ 4622451 h 4962109"/>
              <a:gd name="connsiteX93" fmla="*/ 8142452 w 10534650"/>
              <a:gd name="connsiteY93" fmla="*/ 4652191 h 4962109"/>
              <a:gd name="connsiteX94" fmla="*/ 7926082 w 10534650"/>
              <a:gd name="connsiteY94" fmla="*/ 4701680 h 4962109"/>
              <a:gd name="connsiteX95" fmla="*/ 7878875 w 10534650"/>
              <a:gd name="connsiteY95" fmla="*/ 4708305 h 4962109"/>
              <a:gd name="connsiteX96" fmla="*/ 7757501 w 10534650"/>
              <a:gd name="connsiteY96" fmla="*/ 4741432 h 4962109"/>
              <a:gd name="connsiteX97" fmla="*/ 7684511 w 10534650"/>
              <a:gd name="connsiteY97" fmla="*/ 4764301 h 4962109"/>
              <a:gd name="connsiteX98" fmla="*/ 7624515 w 10534650"/>
              <a:gd name="connsiteY98" fmla="*/ 4776179 h 4962109"/>
              <a:gd name="connsiteX99" fmla="*/ 7571930 w 10534650"/>
              <a:gd name="connsiteY99" fmla="*/ 4780027 h 4962109"/>
              <a:gd name="connsiteX100" fmla="*/ 7432402 w 10534650"/>
              <a:gd name="connsiteY100" fmla="*/ 4807278 h 4962109"/>
              <a:gd name="connsiteX101" fmla="*/ 7376754 w 10534650"/>
              <a:gd name="connsiteY101" fmla="*/ 4817968 h 4962109"/>
              <a:gd name="connsiteX102" fmla="*/ 7231546 w 10534650"/>
              <a:gd name="connsiteY102" fmla="*/ 4857825 h 4962109"/>
              <a:gd name="connsiteX103" fmla="*/ 7109089 w 10534650"/>
              <a:gd name="connsiteY103" fmla="*/ 4882341 h 4962109"/>
              <a:gd name="connsiteX104" fmla="*/ 7057788 w 10534650"/>
              <a:gd name="connsiteY104" fmla="*/ 4894624 h 4962109"/>
              <a:gd name="connsiteX105" fmla="*/ 6941125 w 10534650"/>
              <a:gd name="connsiteY105" fmla="*/ 4913041 h 4962109"/>
              <a:gd name="connsiteX106" fmla="*/ 6874857 w 10534650"/>
              <a:gd name="connsiteY106" fmla="*/ 4927091 h 4962109"/>
              <a:gd name="connsiteX107" fmla="*/ 6714789 w 10534650"/>
              <a:gd name="connsiteY107" fmla="*/ 4937175 h 4962109"/>
              <a:gd name="connsiteX108" fmla="*/ 6549597 w 10534650"/>
              <a:gd name="connsiteY108" fmla="*/ 4946170 h 4962109"/>
              <a:gd name="connsiteX109" fmla="*/ 6459201 w 10534650"/>
              <a:gd name="connsiteY109" fmla="*/ 4946704 h 4962109"/>
              <a:gd name="connsiteX110" fmla="*/ 6379993 w 10534650"/>
              <a:gd name="connsiteY110" fmla="*/ 4951898 h 4962109"/>
              <a:gd name="connsiteX111" fmla="*/ 6311205 w 10534650"/>
              <a:gd name="connsiteY111" fmla="*/ 4953901 h 4962109"/>
              <a:gd name="connsiteX112" fmla="*/ 6201505 w 10534650"/>
              <a:gd name="connsiteY112" fmla="*/ 4959986 h 4962109"/>
              <a:gd name="connsiteX113" fmla="*/ 6156018 w 10534650"/>
              <a:gd name="connsiteY113" fmla="*/ 4960421 h 4962109"/>
              <a:gd name="connsiteX114" fmla="*/ 6049276 w 10534650"/>
              <a:gd name="connsiteY114" fmla="*/ 4952977 h 4962109"/>
              <a:gd name="connsiteX115" fmla="*/ 6012280 w 10534650"/>
              <a:gd name="connsiteY115" fmla="*/ 4948608 h 4962109"/>
              <a:gd name="connsiteX116" fmla="*/ 5942361 w 10534650"/>
              <a:gd name="connsiteY116" fmla="*/ 4920847 h 4962109"/>
              <a:gd name="connsiteX117" fmla="*/ 5933980 w 10534650"/>
              <a:gd name="connsiteY117" fmla="*/ 4918608 h 4962109"/>
              <a:gd name="connsiteX118" fmla="*/ 5887681 w 10534650"/>
              <a:gd name="connsiteY118" fmla="*/ 4906368 h 4962109"/>
              <a:gd name="connsiteX119" fmla="*/ 5862209 w 10534650"/>
              <a:gd name="connsiteY119" fmla="*/ 4901667 h 4962109"/>
              <a:gd name="connsiteX120" fmla="*/ 5765973 w 10534650"/>
              <a:gd name="connsiteY120" fmla="*/ 4876200 h 4962109"/>
              <a:gd name="connsiteX121" fmla="*/ 5710431 w 10534650"/>
              <a:gd name="connsiteY121" fmla="*/ 4863519 h 4962109"/>
              <a:gd name="connsiteX122" fmla="*/ 5664908 w 10534650"/>
              <a:gd name="connsiteY122" fmla="*/ 4861723 h 4962109"/>
              <a:gd name="connsiteX123" fmla="*/ 5585007 w 10534650"/>
              <a:gd name="connsiteY123" fmla="*/ 4857960 h 4962109"/>
              <a:gd name="connsiteX124" fmla="*/ 5559231 w 10534650"/>
              <a:gd name="connsiteY124" fmla="*/ 4860477 h 4962109"/>
              <a:gd name="connsiteX125" fmla="*/ 5444811 w 10534650"/>
              <a:gd name="connsiteY125" fmla="*/ 4840451 h 4962109"/>
              <a:gd name="connsiteX126" fmla="*/ 5379124 w 10534650"/>
              <a:gd name="connsiteY126" fmla="*/ 4835057 h 4962109"/>
              <a:gd name="connsiteX127" fmla="*/ 5306093 w 10534650"/>
              <a:gd name="connsiteY127" fmla="*/ 4814877 h 4962109"/>
              <a:gd name="connsiteX128" fmla="*/ 5284433 w 10534650"/>
              <a:gd name="connsiteY128" fmla="*/ 4814147 h 4962109"/>
              <a:gd name="connsiteX129" fmla="*/ 5260152 w 10534650"/>
              <a:gd name="connsiteY129" fmla="*/ 4813796 h 4962109"/>
              <a:gd name="connsiteX130" fmla="*/ 5185829 w 10534650"/>
              <a:gd name="connsiteY130" fmla="*/ 4809858 h 4962109"/>
              <a:gd name="connsiteX131" fmla="*/ 5140387 w 10534650"/>
              <a:gd name="connsiteY131" fmla="*/ 4812334 h 4962109"/>
              <a:gd name="connsiteX132" fmla="*/ 5054734 w 10534650"/>
              <a:gd name="connsiteY132" fmla="*/ 4803174 h 4962109"/>
              <a:gd name="connsiteX133" fmla="*/ 5022638 w 10534650"/>
              <a:gd name="connsiteY133" fmla="*/ 4805814 h 4962109"/>
              <a:gd name="connsiteX134" fmla="*/ 4942261 w 10534650"/>
              <a:gd name="connsiteY134" fmla="*/ 4800907 h 4962109"/>
              <a:gd name="connsiteX135" fmla="*/ 4870420 w 10534650"/>
              <a:gd name="connsiteY135" fmla="*/ 4793240 h 4962109"/>
              <a:gd name="connsiteX136" fmla="*/ 4800874 w 10534650"/>
              <a:gd name="connsiteY136" fmla="*/ 4789997 h 4962109"/>
              <a:gd name="connsiteX137" fmla="*/ 4750778 w 10534650"/>
              <a:gd name="connsiteY137" fmla="*/ 4792713 h 4962109"/>
              <a:gd name="connsiteX138" fmla="*/ 4696598 w 10534650"/>
              <a:gd name="connsiteY138" fmla="*/ 4792741 h 4962109"/>
              <a:gd name="connsiteX139" fmla="*/ 4546427 w 10534650"/>
              <a:gd name="connsiteY139" fmla="*/ 4804612 h 4962109"/>
              <a:gd name="connsiteX140" fmla="*/ 4519273 w 10534650"/>
              <a:gd name="connsiteY140" fmla="*/ 4797386 h 4962109"/>
              <a:gd name="connsiteX141" fmla="*/ 4363361 w 10534650"/>
              <a:gd name="connsiteY141" fmla="*/ 4781778 h 4962109"/>
              <a:gd name="connsiteX142" fmla="*/ 4329354 w 10534650"/>
              <a:gd name="connsiteY142" fmla="*/ 4779838 h 4962109"/>
              <a:gd name="connsiteX143" fmla="*/ 4239595 w 10534650"/>
              <a:gd name="connsiteY143" fmla="*/ 4751840 h 4962109"/>
              <a:gd name="connsiteX144" fmla="*/ 4096514 w 10534650"/>
              <a:gd name="connsiteY144" fmla="*/ 4776811 h 4962109"/>
              <a:gd name="connsiteX145" fmla="*/ 3961888 w 10534650"/>
              <a:gd name="connsiteY145" fmla="*/ 4811077 h 4962109"/>
              <a:gd name="connsiteX146" fmla="*/ 3944891 w 10534650"/>
              <a:gd name="connsiteY146" fmla="*/ 4815486 h 4962109"/>
              <a:gd name="connsiteX147" fmla="*/ 3896970 w 10534650"/>
              <a:gd name="connsiteY147" fmla="*/ 4821693 h 4962109"/>
              <a:gd name="connsiteX148" fmla="*/ 3838196 w 10534650"/>
              <a:gd name="connsiteY148" fmla="*/ 4821037 h 4962109"/>
              <a:gd name="connsiteX149" fmla="*/ 3800670 w 10534650"/>
              <a:gd name="connsiteY149" fmla="*/ 4823403 h 4962109"/>
              <a:gd name="connsiteX150" fmla="*/ 3797857 w 10534650"/>
              <a:gd name="connsiteY150" fmla="*/ 4823456 h 4962109"/>
              <a:gd name="connsiteX151" fmla="*/ 3740361 w 10534650"/>
              <a:gd name="connsiteY151" fmla="*/ 4819547 h 4962109"/>
              <a:gd name="connsiteX152" fmla="*/ 3733853 w 10534650"/>
              <a:gd name="connsiteY152" fmla="*/ 4818257 h 4962109"/>
              <a:gd name="connsiteX153" fmla="*/ 3704618 w 10534650"/>
              <a:gd name="connsiteY153" fmla="*/ 4809915 h 4962109"/>
              <a:gd name="connsiteX154" fmla="*/ 3622533 w 10534650"/>
              <a:gd name="connsiteY154" fmla="*/ 4789121 h 4962109"/>
              <a:gd name="connsiteX155" fmla="*/ 3545207 w 10534650"/>
              <a:gd name="connsiteY155" fmla="*/ 4769391 h 4962109"/>
              <a:gd name="connsiteX156" fmla="*/ 3519303 w 10534650"/>
              <a:gd name="connsiteY156" fmla="*/ 4784698 h 4962109"/>
              <a:gd name="connsiteX157" fmla="*/ 3480065 w 10534650"/>
              <a:gd name="connsiteY157" fmla="*/ 4796876 h 4962109"/>
              <a:gd name="connsiteX158" fmla="*/ 3438793 w 10534650"/>
              <a:gd name="connsiteY158" fmla="*/ 4776257 h 4962109"/>
              <a:gd name="connsiteX159" fmla="*/ 3341926 w 10534650"/>
              <a:gd name="connsiteY159" fmla="*/ 4732751 h 4962109"/>
              <a:gd name="connsiteX160" fmla="*/ 3279243 w 10534650"/>
              <a:gd name="connsiteY160" fmla="*/ 4726817 h 4962109"/>
              <a:gd name="connsiteX161" fmla="*/ 3143823 w 10534650"/>
              <a:gd name="connsiteY161" fmla="*/ 4701842 h 4962109"/>
              <a:gd name="connsiteX162" fmla="*/ 3056138 w 10534650"/>
              <a:gd name="connsiteY162" fmla="*/ 4673429 h 4962109"/>
              <a:gd name="connsiteX163" fmla="*/ 2993770 w 10534650"/>
              <a:gd name="connsiteY163" fmla="*/ 4643771 h 4962109"/>
              <a:gd name="connsiteX164" fmla="*/ 2904225 w 10534650"/>
              <a:gd name="connsiteY164" fmla="*/ 4604470 h 4962109"/>
              <a:gd name="connsiteX165" fmla="*/ 2813231 w 10534650"/>
              <a:gd name="connsiteY165" fmla="*/ 4581028 h 4962109"/>
              <a:gd name="connsiteX166" fmla="*/ 2748028 w 10534650"/>
              <a:gd name="connsiteY166" fmla="*/ 4554886 h 4962109"/>
              <a:gd name="connsiteX167" fmla="*/ 2667581 w 10534650"/>
              <a:gd name="connsiteY167" fmla="*/ 4534574 h 4962109"/>
              <a:gd name="connsiteX168" fmla="*/ 2599283 w 10534650"/>
              <a:gd name="connsiteY168" fmla="*/ 4529376 h 4962109"/>
              <a:gd name="connsiteX169" fmla="*/ 2491986 w 10534650"/>
              <a:gd name="connsiteY169" fmla="*/ 4524678 h 4962109"/>
              <a:gd name="connsiteX170" fmla="*/ 2363895 w 10534650"/>
              <a:gd name="connsiteY170" fmla="*/ 4471069 h 4962109"/>
              <a:gd name="connsiteX171" fmla="*/ 2311566 w 10534650"/>
              <a:gd name="connsiteY171" fmla="*/ 4457491 h 4962109"/>
              <a:gd name="connsiteX172" fmla="*/ 2262011 w 10534650"/>
              <a:gd name="connsiteY172" fmla="*/ 4449484 h 4962109"/>
              <a:gd name="connsiteX173" fmla="*/ 2158206 w 10534650"/>
              <a:gd name="connsiteY173" fmla="*/ 4412555 h 4962109"/>
              <a:gd name="connsiteX174" fmla="*/ 2115838 w 10534650"/>
              <a:gd name="connsiteY174" fmla="*/ 4399840 h 4962109"/>
              <a:gd name="connsiteX175" fmla="*/ 2055614 w 10534650"/>
              <a:gd name="connsiteY175" fmla="*/ 4395932 h 4962109"/>
              <a:gd name="connsiteX176" fmla="*/ 1947021 w 10534650"/>
              <a:gd name="connsiteY176" fmla="*/ 4374820 h 4962109"/>
              <a:gd name="connsiteX177" fmla="*/ 1840396 w 10534650"/>
              <a:gd name="connsiteY177" fmla="*/ 4327492 h 4962109"/>
              <a:gd name="connsiteX178" fmla="*/ 1793775 w 10534650"/>
              <a:gd name="connsiteY178" fmla="*/ 4328221 h 4962109"/>
              <a:gd name="connsiteX179" fmla="*/ 1777216 w 10534650"/>
              <a:gd name="connsiteY179" fmla="*/ 4326168 h 4962109"/>
              <a:gd name="connsiteX180" fmla="*/ 1629295 w 10534650"/>
              <a:gd name="connsiteY180" fmla="*/ 4294032 h 4962109"/>
              <a:gd name="connsiteX181" fmla="*/ 1614496 w 10534650"/>
              <a:gd name="connsiteY181" fmla="*/ 4290614 h 4962109"/>
              <a:gd name="connsiteX182" fmla="*/ 1545646 w 10534650"/>
              <a:gd name="connsiteY182" fmla="*/ 4266265 h 4962109"/>
              <a:gd name="connsiteX183" fmla="*/ 1369537 w 10534650"/>
              <a:gd name="connsiteY183" fmla="*/ 4242047 h 4962109"/>
              <a:gd name="connsiteX184" fmla="*/ 1358743 w 10534650"/>
              <a:gd name="connsiteY184" fmla="*/ 4239828 h 4962109"/>
              <a:gd name="connsiteX185" fmla="*/ 1298789 w 10534650"/>
              <a:gd name="connsiteY185" fmla="*/ 4245587 h 4962109"/>
              <a:gd name="connsiteX186" fmla="*/ 1268483 w 10534650"/>
              <a:gd name="connsiteY186" fmla="*/ 4257443 h 4962109"/>
              <a:gd name="connsiteX187" fmla="*/ 1221700 w 10534650"/>
              <a:gd name="connsiteY187" fmla="*/ 4268736 h 4962109"/>
              <a:gd name="connsiteX188" fmla="*/ 1174793 w 10534650"/>
              <a:gd name="connsiteY188" fmla="*/ 4270928 h 4962109"/>
              <a:gd name="connsiteX189" fmla="*/ 1098150 w 10534650"/>
              <a:gd name="connsiteY189" fmla="*/ 4243822 h 4962109"/>
              <a:gd name="connsiteX190" fmla="*/ 1069859 w 10534650"/>
              <a:gd name="connsiteY190" fmla="*/ 4239673 h 4962109"/>
              <a:gd name="connsiteX191" fmla="*/ 1007226 w 10534650"/>
              <a:gd name="connsiteY191" fmla="*/ 4224839 h 4962109"/>
              <a:gd name="connsiteX192" fmla="*/ 951768 w 10534650"/>
              <a:gd name="connsiteY192" fmla="*/ 4221810 h 4962109"/>
              <a:gd name="connsiteX193" fmla="*/ 906114 w 10534650"/>
              <a:gd name="connsiteY193" fmla="*/ 4235593 h 4962109"/>
              <a:gd name="connsiteX194" fmla="*/ 841245 w 10534650"/>
              <a:gd name="connsiteY194" fmla="*/ 4234521 h 4962109"/>
              <a:gd name="connsiteX195" fmla="*/ 800332 w 10534650"/>
              <a:gd name="connsiteY195" fmla="*/ 4219495 h 4962109"/>
              <a:gd name="connsiteX196" fmla="*/ 791951 w 10534650"/>
              <a:gd name="connsiteY196" fmla="*/ 4217256 h 4962109"/>
              <a:gd name="connsiteX197" fmla="*/ 682847 w 10534650"/>
              <a:gd name="connsiteY197" fmla="*/ 4209095 h 4962109"/>
              <a:gd name="connsiteX198" fmla="*/ 544048 w 10534650"/>
              <a:gd name="connsiteY198" fmla="*/ 4236583 h 4962109"/>
              <a:gd name="connsiteX199" fmla="*/ 520986 w 10534650"/>
              <a:gd name="connsiteY199" fmla="*/ 4242810 h 4962109"/>
              <a:gd name="connsiteX200" fmla="*/ 410178 w 10534650"/>
              <a:gd name="connsiteY200" fmla="*/ 4248822 h 4962109"/>
              <a:gd name="connsiteX201" fmla="*/ 350333 w 10534650"/>
              <a:gd name="connsiteY201" fmla="*/ 4258484 h 4962109"/>
              <a:gd name="connsiteX202" fmla="*/ 307802 w 10534650"/>
              <a:gd name="connsiteY202" fmla="*/ 4256334 h 4962109"/>
              <a:gd name="connsiteX203" fmla="*/ 254816 w 10534650"/>
              <a:gd name="connsiteY203" fmla="*/ 4277037 h 4962109"/>
              <a:gd name="connsiteX204" fmla="*/ 237292 w 10534650"/>
              <a:gd name="connsiteY204" fmla="*/ 4286423 h 4962109"/>
              <a:gd name="connsiteX205" fmla="*/ 216734 w 10534650"/>
              <a:gd name="connsiteY205" fmla="*/ 4291334 h 4962109"/>
              <a:gd name="connsiteX206" fmla="*/ 124141 w 10534650"/>
              <a:gd name="connsiteY206" fmla="*/ 4305079 h 4962109"/>
              <a:gd name="connsiteX207" fmla="*/ 107121 w 10534650"/>
              <a:gd name="connsiteY207" fmla="*/ 4315238 h 4962109"/>
              <a:gd name="connsiteX208" fmla="*/ 95746 w 10534650"/>
              <a:gd name="connsiteY208" fmla="*/ 4321517 h 4962109"/>
              <a:gd name="connsiteX209" fmla="*/ 6292 w 10534650"/>
              <a:gd name="connsiteY209" fmla="*/ 4327311 h 4962109"/>
              <a:gd name="connsiteX210" fmla="*/ 1 w 10534650"/>
              <a:gd name="connsiteY210" fmla="*/ 4327851 h 496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0534650" h="4962109">
                <a:moveTo>
                  <a:pt x="6180200" y="4801197"/>
                </a:moveTo>
                <a:lnTo>
                  <a:pt x="6147637" y="4805291"/>
                </a:lnTo>
                <a:lnTo>
                  <a:pt x="6164640" y="4804893"/>
                </a:lnTo>
                <a:cubicBezTo>
                  <a:pt x="6170280" y="4804512"/>
                  <a:pt x="6175677" y="4803578"/>
                  <a:pt x="6180200" y="4801197"/>
                </a:cubicBezTo>
                <a:close/>
                <a:moveTo>
                  <a:pt x="5969537" y="4731750"/>
                </a:moveTo>
                <a:lnTo>
                  <a:pt x="5980870" y="4743324"/>
                </a:lnTo>
                <a:lnTo>
                  <a:pt x="5980870" y="4743323"/>
                </a:lnTo>
                <a:close/>
                <a:moveTo>
                  <a:pt x="6712815" y="4676908"/>
                </a:moveTo>
                <a:lnTo>
                  <a:pt x="6712815" y="4676909"/>
                </a:lnTo>
                <a:lnTo>
                  <a:pt x="6734605" y="4700281"/>
                </a:lnTo>
                <a:cubicBezTo>
                  <a:pt x="6728727" y="4693945"/>
                  <a:pt x="6722664" y="4687596"/>
                  <a:pt x="6712815" y="4676908"/>
                </a:cubicBezTo>
                <a:close/>
                <a:moveTo>
                  <a:pt x="5236566" y="4571169"/>
                </a:moveTo>
                <a:lnTo>
                  <a:pt x="5264294" y="4579674"/>
                </a:lnTo>
                <a:lnTo>
                  <a:pt x="5280204" y="4586908"/>
                </a:lnTo>
                <a:lnTo>
                  <a:pt x="5280336" y="4586967"/>
                </a:lnTo>
                <a:lnTo>
                  <a:pt x="5294396" y="4593609"/>
                </a:lnTo>
                <a:lnTo>
                  <a:pt x="5296104" y="4594130"/>
                </a:lnTo>
                <a:lnTo>
                  <a:pt x="5301566" y="4596610"/>
                </a:lnTo>
                <a:cubicBezTo>
                  <a:pt x="5308775" y="4599427"/>
                  <a:pt x="5316122" y="4601617"/>
                  <a:pt x="5323749" y="4602562"/>
                </a:cubicBezTo>
                <a:lnTo>
                  <a:pt x="5296104" y="4594130"/>
                </a:lnTo>
                <a:lnTo>
                  <a:pt x="5280336" y="4586967"/>
                </a:lnTo>
                <a:lnTo>
                  <a:pt x="5266003" y="4580197"/>
                </a:lnTo>
                <a:lnTo>
                  <a:pt x="5264294" y="4579674"/>
                </a:lnTo>
                <a:lnTo>
                  <a:pt x="5258823" y="4577184"/>
                </a:lnTo>
                <a:cubicBezTo>
                  <a:pt x="5251595" y="4574355"/>
                  <a:pt x="5244224" y="4572143"/>
                  <a:pt x="5236566" y="4571169"/>
                </a:cubicBezTo>
                <a:close/>
                <a:moveTo>
                  <a:pt x="5514391" y="4562409"/>
                </a:moveTo>
                <a:lnTo>
                  <a:pt x="5571581" y="4569638"/>
                </a:lnTo>
                <a:cubicBezTo>
                  <a:pt x="5561681" y="4566506"/>
                  <a:pt x="5551982" y="4564189"/>
                  <a:pt x="5542458" y="4562909"/>
                </a:cubicBezTo>
                <a:cubicBezTo>
                  <a:pt x="5532935" y="4561630"/>
                  <a:pt x="5523588" y="4561388"/>
                  <a:pt x="5514391" y="4562409"/>
                </a:cubicBezTo>
                <a:close/>
                <a:moveTo>
                  <a:pt x="3097094" y="4429045"/>
                </a:moveTo>
                <a:lnTo>
                  <a:pt x="3088347" y="4439791"/>
                </a:lnTo>
                <a:cubicBezTo>
                  <a:pt x="3083671" y="4447172"/>
                  <a:pt x="3078424" y="4452894"/>
                  <a:pt x="3072652" y="4457084"/>
                </a:cubicBezTo>
                <a:lnTo>
                  <a:pt x="3053825" y="4465207"/>
                </a:lnTo>
                <a:cubicBezTo>
                  <a:pt x="3067357" y="4462670"/>
                  <a:pt x="3078995" y="4454555"/>
                  <a:pt x="3088348" y="4439791"/>
                </a:cubicBezTo>
                <a:close/>
                <a:moveTo>
                  <a:pt x="4090071" y="4402823"/>
                </a:moveTo>
                <a:lnTo>
                  <a:pt x="4105672" y="4404644"/>
                </a:lnTo>
                <a:lnTo>
                  <a:pt x="4121173" y="4414076"/>
                </a:lnTo>
                <a:cubicBezTo>
                  <a:pt x="4116059" y="4409460"/>
                  <a:pt x="4110873" y="4406418"/>
                  <a:pt x="4105673" y="4404644"/>
                </a:cubicBezTo>
                <a:lnTo>
                  <a:pt x="4105672" y="4404644"/>
                </a:lnTo>
                <a:lnTo>
                  <a:pt x="4105672" y="4404644"/>
                </a:lnTo>
                <a:cubicBezTo>
                  <a:pt x="4100470" y="4402869"/>
                  <a:pt x="4095250" y="4402364"/>
                  <a:pt x="4090071" y="4402823"/>
                </a:cubicBezTo>
                <a:close/>
                <a:moveTo>
                  <a:pt x="3874703" y="4390456"/>
                </a:moveTo>
                <a:cubicBezTo>
                  <a:pt x="3888207" y="4407424"/>
                  <a:pt x="3904096" y="4414579"/>
                  <a:pt x="3921126" y="4417222"/>
                </a:cubicBezTo>
                <a:lnTo>
                  <a:pt x="3896594" y="4409211"/>
                </a:lnTo>
                <a:cubicBezTo>
                  <a:pt x="3888805" y="4404972"/>
                  <a:pt x="3881457" y="4398939"/>
                  <a:pt x="3874703" y="4390456"/>
                </a:cubicBezTo>
                <a:close/>
                <a:moveTo>
                  <a:pt x="7873706" y="4301238"/>
                </a:moveTo>
                <a:cubicBezTo>
                  <a:pt x="7879271" y="4306720"/>
                  <a:pt x="7885522" y="4312339"/>
                  <a:pt x="7892206" y="4317039"/>
                </a:cubicBezTo>
                <a:lnTo>
                  <a:pt x="7899880" y="4320773"/>
                </a:lnTo>
                <a:lnTo>
                  <a:pt x="7892205" y="4317038"/>
                </a:lnTo>
                <a:cubicBezTo>
                  <a:pt x="7885522" y="4312339"/>
                  <a:pt x="7879271" y="4306720"/>
                  <a:pt x="7873706" y="4301238"/>
                </a:cubicBezTo>
                <a:close/>
                <a:moveTo>
                  <a:pt x="1456506" y="3863438"/>
                </a:moveTo>
                <a:cubicBezTo>
                  <a:pt x="1451501" y="3864050"/>
                  <a:pt x="1446149" y="3865681"/>
                  <a:pt x="1442667" y="3867764"/>
                </a:cubicBezTo>
                <a:cubicBezTo>
                  <a:pt x="1425879" y="3877941"/>
                  <a:pt x="1411091" y="3885493"/>
                  <a:pt x="1397372" y="3890362"/>
                </a:cubicBezTo>
                <a:cubicBezTo>
                  <a:pt x="1411091" y="3885493"/>
                  <a:pt x="1425880" y="3877941"/>
                  <a:pt x="1442668" y="3867764"/>
                </a:cubicBezTo>
                <a:close/>
                <a:moveTo>
                  <a:pt x="1071905" y="3816123"/>
                </a:moveTo>
                <a:lnTo>
                  <a:pt x="1062478" y="3818725"/>
                </a:lnTo>
                <a:lnTo>
                  <a:pt x="1022563" y="3825445"/>
                </a:lnTo>
                <a:lnTo>
                  <a:pt x="1062480" y="3818725"/>
                </a:lnTo>
                <a:close/>
                <a:moveTo>
                  <a:pt x="1209869" y="3815014"/>
                </a:moveTo>
                <a:cubicBezTo>
                  <a:pt x="1227625" y="3817890"/>
                  <a:pt x="1245541" y="3819944"/>
                  <a:pt x="1257364" y="3832567"/>
                </a:cubicBezTo>
                <a:cubicBezTo>
                  <a:pt x="1245542" y="3819944"/>
                  <a:pt x="1227625" y="3817890"/>
                  <a:pt x="1209869" y="3815014"/>
                </a:cubicBezTo>
                <a:close/>
                <a:moveTo>
                  <a:pt x="0" y="0"/>
                </a:moveTo>
                <a:lnTo>
                  <a:pt x="10534650" y="0"/>
                </a:lnTo>
                <a:lnTo>
                  <a:pt x="10534650" y="3353931"/>
                </a:lnTo>
                <a:lnTo>
                  <a:pt x="10495227" y="3401247"/>
                </a:lnTo>
                <a:cubicBezTo>
                  <a:pt x="10485337" y="3413006"/>
                  <a:pt x="10476032" y="3427032"/>
                  <a:pt x="10463118" y="3434133"/>
                </a:cubicBezTo>
                <a:cubicBezTo>
                  <a:pt x="10436316" y="3449009"/>
                  <a:pt x="10407326" y="3460583"/>
                  <a:pt x="10378879" y="3472380"/>
                </a:cubicBezTo>
                <a:cubicBezTo>
                  <a:pt x="10354448" y="3482409"/>
                  <a:pt x="10328740" y="3489381"/>
                  <a:pt x="10304799" y="3500370"/>
                </a:cubicBezTo>
                <a:cubicBezTo>
                  <a:pt x="10285652" y="3509090"/>
                  <a:pt x="10268271" y="3521824"/>
                  <a:pt x="10250242" y="3533216"/>
                </a:cubicBezTo>
                <a:cubicBezTo>
                  <a:pt x="10234541" y="3543095"/>
                  <a:pt x="10217465" y="3551396"/>
                  <a:pt x="10204013" y="3563655"/>
                </a:cubicBezTo>
                <a:cubicBezTo>
                  <a:pt x="10171195" y="3593338"/>
                  <a:pt x="10138228" y="3622454"/>
                  <a:pt x="10098588" y="3643324"/>
                </a:cubicBezTo>
                <a:cubicBezTo>
                  <a:pt x="10059514" y="3664046"/>
                  <a:pt x="10022283" y="3687678"/>
                  <a:pt x="9983369" y="3708784"/>
                </a:cubicBezTo>
                <a:cubicBezTo>
                  <a:pt x="9945228" y="3729383"/>
                  <a:pt x="9910448" y="3752437"/>
                  <a:pt x="9888637" y="3792146"/>
                </a:cubicBezTo>
                <a:cubicBezTo>
                  <a:pt x="9878912" y="3809668"/>
                  <a:pt x="9865565" y="3828615"/>
                  <a:pt x="9848780" y="3838049"/>
                </a:cubicBezTo>
                <a:cubicBezTo>
                  <a:pt x="9824861" y="3851452"/>
                  <a:pt x="9795499" y="3854838"/>
                  <a:pt x="9769701" y="3865885"/>
                </a:cubicBezTo>
                <a:cubicBezTo>
                  <a:pt x="9739318" y="3878850"/>
                  <a:pt x="9704457" y="3889469"/>
                  <a:pt x="9682888" y="3911938"/>
                </a:cubicBezTo>
                <a:cubicBezTo>
                  <a:pt x="9663714" y="3931973"/>
                  <a:pt x="9644670" y="3947376"/>
                  <a:pt x="9620297" y="3959262"/>
                </a:cubicBezTo>
                <a:cubicBezTo>
                  <a:pt x="9603219" y="3967566"/>
                  <a:pt x="9589864" y="3983912"/>
                  <a:pt x="9572344" y="3990515"/>
                </a:cubicBezTo>
                <a:cubicBezTo>
                  <a:pt x="9549293" y="3999339"/>
                  <a:pt x="9526207" y="4005934"/>
                  <a:pt x="9505537" y="4020672"/>
                </a:cubicBezTo>
                <a:cubicBezTo>
                  <a:pt x="9484091" y="4035912"/>
                  <a:pt x="9460115" y="4047456"/>
                  <a:pt x="9437819" y="4061525"/>
                </a:cubicBezTo>
                <a:cubicBezTo>
                  <a:pt x="9425990" y="4069070"/>
                  <a:pt x="9416013" y="4079339"/>
                  <a:pt x="9404527" y="4087281"/>
                </a:cubicBezTo>
                <a:cubicBezTo>
                  <a:pt x="9383500" y="4101807"/>
                  <a:pt x="9362130" y="4115940"/>
                  <a:pt x="9340611" y="4129506"/>
                </a:cubicBezTo>
                <a:cubicBezTo>
                  <a:pt x="9319094" y="4143075"/>
                  <a:pt x="9298336" y="4159103"/>
                  <a:pt x="9275062" y="4168468"/>
                </a:cubicBezTo>
                <a:cubicBezTo>
                  <a:pt x="9235393" y="4184326"/>
                  <a:pt x="9192714" y="4192558"/>
                  <a:pt x="9154049" y="4209968"/>
                </a:cubicBezTo>
                <a:cubicBezTo>
                  <a:pt x="9114807" y="4227709"/>
                  <a:pt x="9077428" y="4250775"/>
                  <a:pt x="9041981" y="4275454"/>
                </a:cubicBezTo>
                <a:cubicBezTo>
                  <a:pt x="9013941" y="4294886"/>
                  <a:pt x="8987577" y="4314247"/>
                  <a:pt x="8953407" y="4322870"/>
                </a:cubicBezTo>
                <a:cubicBezTo>
                  <a:pt x="8934339" y="4327698"/>
                  <a:pt x="8913858" y="4339665"/>
                  <a:pt x="8901537" y="4354413"/>
                </a:cubicBezTo>
                <a:cubicBezTo>
                  <a:pt x="8874858" y="4386553"/>
                  <a:pt x="8842027" y="4408257"/>
                  <a:pt x="8805370" y="4426175"/>
                </a:cubicBezTo>
                <a:cubicBezTo>
                  <a:pt x="8756414" y="4450307"/>
                  <a:pt x="8707976" y="4475033"/>
                  <a:pt x="8658874" y="4498599"/>
                </a:cubicBezTo>
                <a:cubicBezTo>
                  <a:pt x="8629907" y="4512587"/>
                  <a:pt x="8601063" y="4527509"/>
                  <a:pt x="8570718" y="4537136"/>
                </a:cubicBezTo>
                <a:cubicBezTo>
                  <a:pt x="8508693" y="4557041"/>
                  <a:pt x="8445428" y="4573334"/>
                  <a:pt x="8382959" y="4591539"/>
                </a:cubicBezTo>
                <a:cubicBezTo>
                  <a:pt x="8362523" y="4597385"/>
                  <a:pt x="8342983" y="4606448"/>
                  <a:pt x="8322237" y="4611347"/>
                </a:cubicBezTo>
                <a:cubicBezTo>
                  <a:pt x="8299794" y="4616686"/>
                  <a:pt x="8276017" y="4617112"/>
                  <a:pt x="8253574" y="4622451"/>
                </a:cubicBezTo>
                <a:cubicBezTo>
                  <a:pt x="8216238" y="4631231"/>
                  <a:pt x="8179798" y="4643227"/>
                  <a:pt x="8142452" y="4652191"/>
                </a:cubicBezTo>
                <a:cubicBezTo>
                  <a:pt x="8070405" y="4669374"/>
                  <a:pt x="7998236" y="4685619"/>
                  <a:pt x="7926082" y="4701680"/>
                </a:cubicBezTo>
                <a:cubicBezTo>
                  <a:pt x="7910636" y="4705085"/>
                  <a:pt x="7894160" y="4704520"/>
                  <a:pt x="7878875" y="4708305"/>
                </a:cubicBezTo>
                <a:cubicBezTo>
                  <a:pt x="7838286" y="4718535"/>
                  <a:pt x="7797807" y="4729883"/>
                  <a:pt x="7757501" y="4741432"/>
                </a:cubicBezTo>
                <a:cubicBezTo>
                  <a:pt x="7733086" y="4748492"/>
                  <a:pt x="7709086" y="4757622"/>
                  <a:pt x="7684511" y="4764301"/>
                </a:cubicBezTo>
                <a:cubicBezTo>
                  <a:pt x="7664851" y="4769644"/>
                  <a:pt x="7644738" y="4773472"/>
                  <a:pt x="7624515" y="4776179"/>
                </a:cubicBezTo>
                <a:cubicBezTo>
                  <a:pt x="7607100" y="4778522"/>
                  <a:pt x="7589211" y="4776933"/>
                  <a:pt x="7571930" y="4780027"/>
                </a:cubicBezTo>
                <a:cubicBezTo>
                  <a:pt x="7525162" y="4788350"/>
                  <a:pt x="7478851" y="4798192"/>
                  <a:pt x="7432402" y="4807278"/>
                </a:cubicBezTo>
                <a:cubicBezTo>
                  <a:pt x="7413794" y="4810838"/>
                  <a:pt x="7394900" y="4813080"/>
                  <a:pt x="7376754" y="4817968"/>
                </a:cubicBezTo>
                <a:cubicBezTo>
                  <a:pt x="7328196" y="4830812"/>
                  <a:pt x="7280227" y="4845917"/>
                  <a:pt x="7231546" y="4857825"/>
                </a:cubicBezTo>
                <a:cubicBezTo>
                  <a:pt x="7191170" y="4867696"/>
                  <a:pt x="7149922" y="4873983"/>
                  <a:pt x="7109089" y="4882341"/>
                </a:cubicBezTo>
                <a:cubicBezTo>
                  <a:pt x="7091771" y="4885988"/>
                  <a:pt x="7075053" y="4891717"/>
                  <a:pt x="7057788" y="4894624"/>
                </a:cubicBezTo>
                <a:cubicBezTo>
                  <a:pt x="7019113" y="4901273"/>
                  <a:pt x="6979984" y="4906404"/>
                  <a:pt x="6941125" y="4913041"/>
                </a:cubicBezTo>
                <a:cubicBezTo>
                  <a:pt x="6918968" y="4916914"/>
                  <a:pt x="6897260" y="4925088"/>
                  <a:pt x="6874857" y="4927091"/>
                </a:cubicBezTo>
                <a:cubicBezTo>
                  <a:pt x="6821656" y="4931824"/>
                  <a:pt x="6768247" y="4934130"/>
                  <a:pt x="6714789" y="4937175"/>
                </a:cubicBezTo>
                <a:cubicBezTo>
                  <a:pt x="6659657" y="4940292"/>
                  <a:pt x="6604682" y="4943792"/>
                  <a:pt x="6549597" y="4946170"/>
                </a:cubicBezTo>
                <a:cubicBezTo>
                  <a:pt x="6519465" y="4947276"/>
                  <a:pt x="6489322" y="4945783"/>
                  <a:pt x="6459201" y="4946704"/>
                </a:cubicBezTo>
                <a:cubicBezTo>
                  <a:pt x="6432800" y="4947508"/>
                  <a:pt x="6406432" y="4950539"/>
                  <a:pt x="6379993" y="4951898"/>
                </a:cubicBezTo>
                <a:cubicBezTo>
                  <a:pt x="6357100" y="4952937"/>
                  <a:pt x="6334097" y="4952858"/>
                  <a:pt x="6311205" y="4953901"/>
                </a:cubicBezTo>
                <a:cubicBezTo>
                  <a:pt x="6274532" y="4955673"/>
                  <a:pt x="6238005" y="4958014"/>
                  <a:pt x="6201505" y="4959986"/>
                </a:cubicBezTo>
                <a:cubicBezTo>
                  <a:pt x="6186248" y="4960620"/>
                  <a:pt x="6170049" y="4964157"/>
                  <a:pt x="6156018" y="4960421"/>
                </a:cubicBezTo>
                <a:cubicBezTo>
                  <a:pt x="6120663" y="4950966"/>
                  <a:pt x="6085248" y="4950600"/>
                  <a:pt x="6049276" y="4952977"/>
                </a:cubicBezTo>
                <a:cubicBezTo>
                  <a:pt x="6036975" y="4953812"/>
                  <a:pt x="6023887" y="4952550"/>
                  <a:pt x="6012280" y="4948608"/>
                </a:cubicBezTo>
                <a:cubicBezTo>
                  <a:pt x="5988511" y="4940682"/>
                  <a:pt x="5965659" y="4930223"/>
                  <a:pt x="5942361" y="4920847"/>
                </a:cubicBezTo>
                <a:cubicBezTo>
                  <a:pt x="5939837" y="4919748"/>
                  <a:pt x="5936711" y="4919348"/>
                  <a:pt x="5933980" y="4918608"/>
                </a:cubicBezTo>
                <a:cubicBezTo>
                  <a:pt x="5918490" y="4914400"/>
                  <a:pt x="5903193" y="4910205"/>
                  <a:pt x="5887681" y="4906368"/>
                </a:cubicBezTo>
                <a:cubicBezTo>
                  <a:pt x="5879287" y="4904312"/>
                  <a:pt x="5870619" y="4903538"/>
                  <a:pt x="5862209" y="4901667"/>
                </a:cubicBezTo>
                <a:cubicBezTo>
                  <a:pt x="5829686" y="4894261"/>
                  <a:pt x="5792897" y="4900480"/>
                  <a:pt x="5765973" y="4876200"/>
                </a:cubicBezTo>
                <a:cubicBezTo>
                  <a:pt x="5748483" y="4860538"/>
                  <a:pt x="5730341" y="4862645"/>
                  <a:pt x="5710431" y="4863519"/>
                </a:cubicBezTo>
                <a:cubicBezTo>
                  <a:pt x="5695357" y="4864163"/>
                  <a:pt x="5680064" y="4862567"/>
                  <a:pt x="5664908" y="4861723"/>
                </a:cubicBezTo>
                <a:cubicBezTo>
                  <a:pt x="5638275" y="4860468"/>
                  <a:pt x="5611666" y="4858845"/>
                  <a:pt x="5585007" y="4857960"/>
                </a:cubicBezTo>
                <a:cubicBezTo>
                  <a:pt x="5576485" y="4857752"/>
                  <a:pt x="5567492" y="4861780"/>
                  <a:pt x="5559231" y="4860477"/>
                </a:cubicBezTo>
                <a:cubicBezTo>
                  <a:pt x="5521053" y="4854355"/>
                  <a:pt x="5483013" y="4846202"/>
                  <a:pt x="5444811" y="4840451"/>
                </a:cubicBezTo>
                <a:cubicBezTo>
                  <a:pt x="5423144" y="4837123"/>
                  <a:pt x="5400557" y="4839112"/>
                  <a:pt x="5379124" y="4835057"/>
                </a:cubicBezTo>
                <a:cubicBezTo>
                  <a:pt x="5354393" y="4830408"/>
                  <a:pt x="5330529" y="4821180"/>
                  <a:pt x="5306093" y="4814877"/>
                </a:cubicBezTo>
                <a:cubicBezTo>
                  <a:pt x="5299348" y="4813123"/>
                  <a:pt x="5291662" y="4814270"/>
                  <a:pt x="5284433" y="4814147"/>
                </a:cubicBezTo>
                <a:cubicBezTo>
                  <a:pt x="5276282" y="4813965"/>
                  <a:pt x="5268291" y="4814164"/>
                  <a:pt x="5260152" y="4813796"/>
                </a:cubicBezTo>
                <a:cubicBezTo>
                  <a:pt x="5235376" y="4812484"/>
                  <a:pt x="5210666" y="4810246"/>
                  <a:pt x="5185829" y="4809858"/>
                </a:cubicBezTo>
                <a:cubicBezTo>
                  <a:pt x="5170634" y="4809567"/>
                  <a:pt x="5154236" y="4816059"/>
                  <a:pt x="5140387" y="4812334"/>
                </a:cubicBezTo>
                <a:cubicBezTo>
                  <a:pt x="5112124" y="4805032"/>
                  <a:pt x="5082682" y="4815092"/>
                  <a:pt x="5054734" y="4803174"/>
                </a:cubicBezTo>
                <a:cubicBezTo>
                  <a:pt x="5046067" y="4799616"/>
                  <a:pt x="5033378" y="4806174"/>
                  <a:pt x="5022638" y="4805814"/>
                </a:cubicBezTo>
                <a:cubicBezTo>
                  <a:pt x="4995795" y="4804917"/>
                  <a:pt x="4969030" y="4802912"/>
                  <a:pt x="4942261" y="4800907"/>
                </a:cubicBezTo>
                <a:cubicBezTo>
                  <a:pt x="4918263" y="4799091"/>
                  <a:pt x="4893154" y="4799980"/>
                  <a:pt x="4870420" y="4793240"/>
                </a:cubicBezTo>
                <a:cubicBezTo>
                  <a:pt x="4846600" y="4786056"/>
                  <a:pt x="4824759" y="4785313"/>
                  <a:pt x="4800874" y="4789997"/>
                </a:cubicBezTo>
                <a:cubicBezTo>
                  <a:pt x="4784518" y="4793152"/>
                  <a:pt x="4767488" y="4792551"/>
                  <a:pt x="4750778" y="4792713"/>
                </a:cubicBezTo>
                <a:cubicBezTo>
                  <a:pt x="4732764" y="4792973"/>
                  <a:pt x="4713264" y="4787751"/>
                  <a:pt x="4696598" y="4792741"/>
                </a:cubicBezTo>
                <a:cubicBezTo>
                  <a:pt x="4646976" y="4807551"/>
                  <a:pt x="4597032" y="4808052"/>
                  <a:pt x="4546427" y="4804612"/>
                </a:cubicBezTo>
                <a:cubicBezTo>
                  <a:pt x="4537191" y="4803984"/>
                  <a:pt x="4527947" y="4800760"/>
                  <a:pt x="4519273" y="4797386"/>
                </a:cubicBezTo>
                <a:cubicBezTo>
                  <a:pt x="4468687" y="4777248"/>
                  <a:pt x="4416689" y="4775196"/>
                  <a:pt x="4363361" y="4781778"/>
                </a:cubicBezTo>
                <a:cubicBezTo>
                  <a:pt x="4352313" y="4783253"/>
                  <a:pt x="4340098" y="4782794"/>
                  <a:pt x="4329354" y="4779838"/>
                </a:cubicBezTo>
                <a:cubicBezTo>
                  <a:pt x="4299132" y="4771288"/>
                  <a:pt x="4270125" y="4758554"/>
                  <a:pt x="4239595" y="4751840"/>
                </a:cubicBezTo>
                <a:cubicBezTo>
                  <a:pt x="4189137" y="4740803"/>
                  <a:pt x="4143262" y="4763288"/>
                  <a:pt x="4096514" y="4776811"/>
                </a:cubicBezTo>
                <a:cubicBezTo>
                  <a:pt x="4052043" y="4789559"/>
                  <a:pt x="4012695" y="4822508"/>
                  <a:pt x="3961888" y="4811077"/>
                </a:cubicBezTo>
                <a:cubicBezTo>
                  <a:pt x="3956768" y="4809986"/>
                  <a:pt x="3950703" y="4814584"/>
                  <a:pt x="3944891" y="4815486"/>
                </a:cubicBezTo>
                <a:cubicBezTo>
                  <a:pt x="3928953" y="4817931"/>
                  <a:pt x="3912968" y="4821109"/>
                  <a:pt x="3896970" y="4821693"/>
                </a:cubicBezTo>
                <a:cubicBezTo>
                  <a:pt x="3877426" y="4822591"/>
                  <a:pt x="3857714" y="4820509"/>
                  <a:pt x="3838196" y="4821037"/>
                </a:cubicBezTo>
                <a:cubicBezTo>
                  <a:pt x="3825655" y="4821298"/>
                  <a:pt x="3813141" y="4822487"/>
                  <a:pt x="3800670" y="4823403"/>
                </a:cubicBezTo>
                <a:lnTo>
                  <a:pt x="3797857" y="4823456"/>
                </a:lnTo>
                <a:lnTo>
                  <a:pt x="3740361" y="4819547"/>
                </a:lnTo>
                <a:lnTo>
                  <a:pt x="3733853" y="4818257"/>
                </a:lnTo>
                <a:cubicBezTo>
                  <a:pt x="3724094" y="4815461"/>
                  <a:pt x="3714384" y="4812250"/>
                  <a:pt x="3704618" y="4809915"/>
                </a:cubicBezTo>
                <a:cubicBezTo>
                  <a:pt x="3677042" y="4803402"/>
                  <a:pt x="3646294" y="4802610"/>
                  <a:pt x="3622533" y="4789121"/>
                </a:cubicBezTo>
                <a:cubicBezTo>
                  <a:pt x="3597163" y="4774778"/>
                  <a:pt x="3572619" y="4767358"/>
                  <a:pt x="3545207" y="4769391"/>
                </a:cubicBezTo>
                <a:cubicBezTo>
                  <a:pt x="3536068" y="4770067"/>
                  <a:pt x="3523903" y="4777034"/>
                  <a:pt x="3519303" y="4784698"/>
                </a:cubicBezTo>
                <a:cubicBezTo>
                  <a:pt x="3509045" y="4801815"/>
                  <a:pt x="3496459" y="4804113"/>
                  <a:pt x="3480065" y="4796876"/>
                </a:cubicBezTo>
                <a:cubicBezTo>
                  <a:pt x="3465826" y="4790712"/>
                  <a:pt x="3448089" y="4786910"/>
                  <a:pt x="3438793" y="4776257"/>
                </a:cubicBezTo>
                <a:cubicBezTo>
                  <a:pt x="3412454" y="4746079"/>
                  <a:pt x="3376501" y="4742708"/>
                  <a:pt x="3341926" y="4732751"/>
                </a:cubicBezTo>
                <a:cubicBezTo>
                  <a:pt x="3320818" y="4726675"/>
                  <a:pt x="3300881" y="4725135"/>
                  <a:pt x="3279243" y="4726817"/>
                </a:cubicBezTo>
                <a:cubicBezTo>
                  <a:pt x="3232227" y="4730673"/>
                  <a:pt x="3187653" y="4717623"/>
                  <a:pt x="3143823" y="4701842"/>
                </a:cubicBezTo>
                <a:cubicBezTo>
                  <a:pt x="3114850" y="4691337"/>
                  <a:pt x="3084913" y="4684106"/>
                  <a:pt x="3056138" y="4673429"/>
                </a:cubicBezTo>
                <a:cubicBezTo>
                  <a:pt x="3034612" y="4665286"/>
                  <a:pt x="3013174" y="4655850"/>
                  <a:pt x="2993770" y="4643771"/>
                </a:cubicBezTo>
                <a:cubicBezTo>
                  <a:pt x="2965655" y="4626086"/>
                  <a:pt x="2941776" y="4600714"/>
                  <a:pt x="2904225" y="4604470"/>
                </a:cubicBezTo>
                <a:cubicBezTo>
                  <a:pt x="2871157" y="4607788"/>
                  <a:pt x="2842399" y="4594145"/>
                  <a:pt x="2813231" y="4581028"/>
                </a:cubicBezTo>
                <a:cubicBezTo>
                  <a:pt x="2791804" y="4571408"/>
                  <a:pt x="2770396" y="4561601"/>
                  <a:pt x="2748028" y="4554886"/>
                </a:cubicBezTo>
                <a:cubicBezTo>
                  <a:pt x="2721475" y="4546959"/>
                  <a:pt x="2690826" y="4547473"/>
                  <a:pt x="2667581" y="4534574"/>
                </a:cubicBezTo>
                <a:cubicBezTo>
                  <a:pt x="2643266" y="4521045"/>
                  <a:pt x="2621858" y="4527570"/>
                  <a:pt x="2599283" y="4529376"/>
                </a:cubicBezTo>
                <a:cubicBezTo>
                  <a:pt x="2563287" y="4532123"/>
                  <a:pt x="2527170" y="4539316"/>
                  <a:pt x="2491986" y="4524678"/>
                </a:cubicBezTo>
                <a:cubicBezTo>
                  <a:pt x="2449219" y="4506927"/>
                  <a:pt x="2406896" y="4488094"/>
                  <a:pt x="2363895" y="4471069"/>
                </a:cubicBezTo>
                <a:cubicBezTo>
                  <a:pt x="2347265" y="4464556"/>
                  <a:pt x="2329135" y="4461097"/>
                  <a:pt x="2311566" y="4457491"/>
                </a:cubicBezTo>
                <a:cubicBezTo>
                  <a:pt x="2294899" y="4454317"/>
                  <a:pt x="2274416" y="4458121"/>
                  <a:pt x="2262011" y="4449484"/>
                </a:cubicBezTo>
                <a:cubicBezTo>
                  <a:pt x="2230123" y="4427279"/>
                  <a:pt x="2196623" y="4415167"/>
                  <a:pt x="2158206" y="4412555"/>
                </a:cubicBezTo>
                <a:cubicBezTo>
                  <a:pt x="2143798" y="4411575"/>
                  <a:pt x="2130327" y="4402309"/>
                  <a:pt x="2115838" y="4399840"/>
                </a:cubicBezTo>
                <a:cubicBezTo>
                  <a:pt x="2096014" y="4396637"/>
                  <a:pt x="2073451" y="4390093"/>
                  <a:pt x="2055614" y="4395932"/>
                </a:cubicBezTo>
                <a:cubicBezTo>
                  <a:pt x="2013667" y="4409780"/>
                  <a:pt x="1981552" y="4393679"/>
                  <a:pt x="1947021" y="4374820"/>
                </a:cubicBezTo>
                <a:cubicBezTo>
                  <a:pt x="1913035" y="4356182"/>
                  <a:pt x="1876975" y="4340743"/>
                  <a:pt x="1840396" y="4327492"/>
                </a:cubicBezTo>
                <a:cubicBezTo>
                  <a:pt x="1826623" y="4322661"/>
                  <a:pt x="1809379" y="4327983"/>
                  <a:pt x="1793775" y="4328221"/>
                </a:cubicBezTo>
                <a:cubicBezTo>
                  <a:pt x="1788208" y="4328213"/>
                  <a:pt x="1782076" y="4328353"/>
                  <a:pt x="1777216" y="4326168"/>
                </a:cubicBezTo>
                <a:cubicBezTo>
                  <a:pt x="1730217" y="4305160"/>
                  <a:pt x="1682189" y="4288351"/>
                  <a:pt x="1629295" y="4294032"/>
                </a:cubicBezTo>
                <a:cubicBezTo>
                  <a:pt x="1624431" y="4294630"/>
                  <a:pt x="1619210" y="4292232"/>
                  <a:pt x="1614496" y="4290614"/>
                </a:cubicBezTo>
                <a:cubicBezTo>
                  <a:pt x="1591493" y="4282369"/>
                  <a:pt x="1569306" y="4270287"/>
                  <a:pt x="1545646" y="4266265"/>
                </a:cubicBezTo>
                <a:cubicBezTo>
                  <a:pt x="1487316" y="4256363"/>
                  <a:pt x="1428380" y="4249943"/>
                  <a:pt x="1369537" y="4242047"/>
                </a:cubicBezTo>
                <a:cubicBezTo>
                  <a:pt x="1365856" y="4241612"/>
                  <a:pt x="1361977" y="4241349"/>
                  <a:pt x="1358743" y="4239828"/>
                </a:cubicBezTo>
                <a:cubicBezTo>
                  <a:pt x="1337488" y="4230405"/>
                  <a:pt x="1318289" y="4231698"/>
                  <a:pt x="1298789" y="4245587"/>
                </a:cubicBezTo>
                <a:cubicBezTo>
                  <a:pt x="1290211" y="4251684"/>
                  <a:pt x="1278891" y="4254440"/>
                  <a:pt x="1268483" y="4257443"/>
                </a:cubicBezTo>
                <a:cubicBezTo>
                  <a:pt x="1253144" y="4261967"/>
                  <a:pt x="1237453" y="4266280"/>
                  <a:pt x="1221700" y="4268736"/>
                </a:cubicBezTo>
                <a:cubicBezTo>
                  <a:pt x="1206144" y="4271017"/>
                  <a:pt x="1189393" y="4274515"/>
                  <a:pt x="1174793" y="4270928"/>
                </a:cubicBezTo>
                <a:cubicBezTo>
                  <a:pt x="1148512" y="4264504"/>
                  <a:pt x="1123910" y="4252440"/>
                  <a:pt x="1098150" y="4243822"/>
                </a:cubicBezTo>
                <a:cubicBezTo>
                  <a:pt x="1089264" y="4240805"/>
                  <a:pt x="1079265" y="4240499"/>
                  <a:pt x="1069859" y="4239673"/>
                </a:cubicBezTo>
                <a:cubicBezTo>
                  <a:pt x="1048286" y="4237650"/>
                  <a:pt x="1025759" y="4241499"/>
                  <a:pt x="1007226" y="4224839"/>
                </a:cubicBezTo>
                <a:cubicBezTo>
                  <a:pt x="990106" y="4209202"/>
                  <a:pt x="971530" y="4212206"/>
                  <a:pt x="951768" y="4221810"/>
                </a:cubicBezTo>
                <a:cubicBezTo>
                  <a:pt x="937572" y="4228639"/>
                  <a:pt x="921644" y="4233679"/>
                  <a:pt x="906114" y="4235593"/>
                </a:cubicBezTo>
                <a:cubicBezTo>
                  <a:pt x="884782" y="4238224"/>
                  <a:pt x="863800" y="4238468"/>
                  <a:pt x="841245" y="4234521"/>
                </a:cubicBezTo>
                <a:cubicBezTo>
                  <a:pt x="825289" y="4231767"/>
                  <a:pt x="812226" y="4230137"/>
                  <a:pt x="800332" y="4219495"/>
                </a:cubicBezTo>
                <a:cubicBezTo>
                  <a:pt x="798402" y="4217879"/>
                  <a:pt x="794734" y="4217259"/>
                  <a:pt x="791951" y="4217256"/>
                </a:cubicBezTo>
                <a:cubicBezTo>
                  <a:pt x="755353" y="4217923"/>
                  <a:pt x="719451" y="4213811"/>
                  <a:pt x="682847" y="4209095"/>
                </a:cubicBezTo>
                <a:cubicBezTo>
                  <a:pt x="636323" y="4202966"/>
                  <a:pt x="586603" y="4208305"/>
                  <a:pt x="544048" y="4236583"/>
                </a:cubicBezTo>
                <a:cubicBezTo>
                  <a:pt x="537823" y="4240799"/>
                  <a:pt x="528820" y="4242229"/>
                  <a:pt x="520986" y="4242810"/>
                </a:cubicBezTo>
                <a:cubicBezTo>
                  <a:pt x="484092" y="4245125"/>
                  <a:pt x="447111" y="4245951"/>
                  <a:pt x="410178" y="4248822"/>
                </a:cubicBezTo>
                <a:cubicBezTo>
                  <a:pt x="390031" y="4250420"/>
                  <a:pt x="368985" y="4251587"/>
                  <a:pt x="350333" y="4258484"/>
                </a:cubicBezTo>
                <a:cubicBezTo>
                  <a:pt x="332065" y="4265218"/>
                  <a:pt x="317199" y="4273672"/>
                  <a:pt x="307802" y="4256334"/>
                </a:cubicBezTo>
                <a:cubicBezTo>
                  <a:pt x="288364" y="4263918"/>
                  <a:pt x="271422" y="4270190"/>
                  <a:pt x="254816" y="4277037"/>
                </a:cubicBezTo>
                <a:cubicBezTo>
                  <a:pt x="248704" y="4279592"/>
                  <a:pt x="243390" y="4284054"/>
                  <a:pt x="237292" y="4286423"/>
                </a:cubicBezTo>
                <a:cubicBezTo>
                  <a:pt x="230810" y="4288952"/>
                  <a:pt x="223666" y="4290321"/>
                  <a:pt x="216734" y="4291334"/>
                </a:cubicBezTo>
                <a:cubicBezTo>
                  <a:pt x="185806" y="4295911"/>
                  <a:pt x="154918" y="4299934"/>
                  <a:pt x="124141" y="4305079"/>
                </a:cubicBezTo>
                <a:cubicBezTo>
                  <a:pt x="118127" y="4306154"/>
                  <a:pt x="112739" y="4311724"/>
                  <a:pt x="107121" y="4315238"/>
                </a:cubicBezTo>
                <a:cubicBezTo>
                  <a:pt x="103434" y="4317587"/>
                  <a:pt x="99664" y="4321227"/>
                  <a:pt x="95746" y="4321517"/>
                </a:cubicBezTo>
                <a:cubicBezTo>
                  <a:pt x="65894" y="4323941"/>
                  <a:pt x="36179" y="4327118"/>
                  <a:pt x="6292" y="4327311"/>
                </a:cubicBezTo>
                <a:lnTo>
                  <a:pt x="1" y="4327851"/>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287066" y="1263652"/>
            <a:ext cx="6561534" cy="1806779"/>
          </a:xfrm>
        </p:spPr>
        <p:txBody>
          <a:bodyPr vert="horz" lIns="91440" tIns="45720" rIns="91440" bIns="45720" rtlCol="0" anchor="b">
            <a:normAutofit/>
          </a:bodyPr>
          <a:lstStyle/>
          <a:p>
            <a:pPr defTabSz="914400">
              <a:lnSpc>
                <a:spcPct val="90000"/>
              </a:lnSpc>
            </a:pPr>
            <a:r>
              <a:rPr lang="en-US" sz="6300" kern="1200">
                <a:solidFill>
                  <a:schemeClr val="bg1"/>
                </a:solidFill>
                <a:latin typeface="+mj-lt"/>
                <a:ea typeface="+mj-ea"/>
                <a:cs typeface="+mj-cs"/>
              </a:rPr>
              <a:t>Offered To:</a:t>
            </a:r>
          </a:p>
        </p:txBody>
      </p:sp>
      <p:sp>
        <p:nvSpPr>
          <p:cNvPr id="3" name="Content Placeholder 2"/>
          <p:cNvSpPr>
            <a:spLocks noGrp="1"/>
          </p:cNvSpPr>
          <p:nvPr>
            <p:ph idx="1"/>
          </p:nvPr>
        </p:nvSpPr>
        <p:spPr>
          <a:xfrm>
            <a:off x="1284685" y="3451428"/>
            <a:ext cx="5899547" cy="884538"/>
          </a:xfrm>
        </p:spPr>
        <p:txBody>
          <a:bodyPr vert="horz" wrap="square" lIns="91440" tIns="45720" rIns="91440" bIns="45720" rtlCol="0">
            <a:normAutofit/>
          </a:bodyPr>
          <a:lstStyle/>
          <a:p>
            <a:pPr marL="0" indent="0" defTabSz="914400">
              <a:lnSpc>
                <a:spcPct val="90000"/>
              </a:lnSpc>
              <a:spcBef>
                <a:spcPts val="1000"/>
              </a:spcBef>
              <a:buNone/>
            </a:pPr>
            <a:r>
              <a:rPr lang="en-US" sz="2400" kern="1200">
                <a:solidFill>
                  <a:schemeClr val="bg1"/>
                </a:solidFill>
                <a:latin typeface="+mn-lt"/>
                <a:ea typeface="+mn-ea"/>
                <a:cs typeface="+mn-cs"/>
              </a:rPr>
              <a:t>Students who have never taken LAX2047.</a:t>
            </a:r>
          </a:p>
        </p:txBody>
      </p:sp>
      <p:grpSp>
        <p:nvGrpSpPr>
          <p:cNvPr id="27" name="Group 26"/>
          <p:cNvGrpSpPr>
            <a:grpSpLocks noGrp="1" noUngrp="1" noRot="1" noChangeAspect="1" noMove="1" noResize="1"/>
          </p:cNvGrpSpPr>
          <p:nvPr/>
        </p:nvGrpSpPr>
        <p:grpSpPr>
          <a:xfrm>
            <a:off x="663630" y="3637714"/>
            <a:ext cx="7859836" cy="2198910"/>
            <a:chOff x="839281" y="3610818"/>
            <a:chExt cx="10479782" cy="2198910"/>
          </a:xfrm>
        </p:grpSpPr>
        <p:sp>
          <p:nvSpPr>
            <p:cNvPr id="28" name="Freeform: Shape 27"/>
            <p:cNvSpPr/>
            <p:nvPr/>
          </p:nvSpPr>
          <p:spPr>
            <a:xfrm rot="233341">
              <a:off x="839281" y="3610819"/>
              <a:ext cx="10479782" cy="2198909"/>
            </a:xfrm>
            <a:custGeom>
              <a:avLst/>
              <a:gdLst>
                <a:gd name="connsiteX0" fmla="*/ 10461499 w 10479782"/>
                <a:gd name="connsiteY0" fmla="*/ 0 h 2198909"/>
                <a:gd name="connsiteX1" fmla="*/ 10479782 w 10479782"/>
                <a:gd name="connsiteY1" fmla="*/ 268945 h 2198909"/>
                <a:gd name="connsiteX2" fmla="*/ 10440826 w 10479782"/>
                <a:gd name="connsiteY2" fmla="*/ 322737 h 2198909"/>
                <a:gd name="connsiteX3" fmla="*/ 10411022 w 10479782"/>
                <a:gd name="connsiteY3" fmla="*/ 357725 h 2198909"/>
                <a:gd name="connsiteX4" fmla="*/ 10329570 w 10479782"/>
                <a:gd name="connsiteY4" fmla="*/ 401597 h 2198909"/>
                <a:gd name="connsiteX5" fmla="*/ 10257560 w 10479782"/>
                <a:gd name="connsiteY5" fmla="*/ 434548 h 2198909"/>
                <a:gd name="connsiteX6" fmla="*/ 10205356 w 10479782"/>
                <a:gd name="connsiteY6" fmla="*/ 471018 h 2198909"/>
                <a:gd name="connsiteX7" fmla="*/ 10161298 w 10479782"/>
                <a:gd name="connsiteY7" fmla="*/ 504523 h 2198909"/>
                <a:gd name="connsiteX8" fmla="*/ 10061519 w 10479782"/>
                <a:gd name="connsiteY8" fmla="*/ 591159 h 2198909"/>
                <a:gd name="connsiteX9" fmla="*/ 9951004 w 10479782"/>
                <a:gd name="connsiteY9" fmla="*/ 664281 h 2198909"/>
                <a:gd name="connsiteX10" fmla="*/ 9862146 w 10479782"/>
                <a:gd name="connsiteY10" fmla="*/ 753878 h 2198909"/>
                <a:gd name="connsiteX11" fmla="*/ 9825493 w 10479782"/>
                <a:gd name="connsiteY11" fmla="*/ 802378 h 2198909"/>
                <a:gd name="connsiteX12" fmla="*/ 9748484 w 10479782"/>
                <a:gd name="connsiteY12" fmla="*/ 835515 h 2198909"/>
                <a:gd name="connsiteX13" fmla="*/ 9664995 w 10479782"/>
                <a:gd name="connsiteY13" fmla="*/ 887348 h 2198909"/>
                <a:gd name="connsiteX14" fmla="*/ 9605757 w 10479782"/>
                <a:gd name="connsiteY14" fmla="*/ 938809 h 2198909"/>
                <a:gd name="connsiteX15" fmla="*/ 9560035 w 10479782"/>
                <a:gd name="connsiteY15" fmla="*/ 973242 h 2198909"/>
                <a:gd name="connsiteX16" fmla="*/ 9495427 w 10479782"/>
                <a:gd name="connsiteY16" fmla="*/ 1007860 h 2198909"/>
                <a:gd name="connsiteX17" fmla="*/ 9430637 w 10479782"/>
                <a:gd name="connsiteY17" fmla="*/ 1053214 h 2198909"/>
                <a:gd name="connsiteX18" fmla="*/ 9399167 w 10479782"/>
                <a:gd name="connsiteY18" fmla="*/ 1081166 h 2198909"/>
                <a:gd name="connsiteX19" fmla="*/ 9338262 w 10479782"/>
                <a:gd name="connsiteY19" fmla="*/ 1127630 h 2198909"/>
                <a:gd name="connsiteX20" fmla="*/ 9275507 w 10479782"/>
                <a:gd name="connsiteY20" fmla="*/ 1170948 h 2198909"/>
                <a:gd name="connsiteX21" fmla="*/ 9157587 w 10479782"/>
                <a:gd name="connsiteY21" fmla="*/ 1220560 h 2198909"/>
                <a:gd name="connsiteX22" fmla="*/ 9050218 w 10479782"/>
                <a:gd name="connsiteY22" fmla="*/ 1293496 h 2198909"/>
                <a:gd name="connsiteX23" fmla="*/ 8965064 w 10479782"/>
                <a:gd name="connsiteY23" fmla="*/ 1346810 h 2198909"/>
                <a:gd name="connsiteX24" fmla="*/ 8915452 w 10479782"/>
                <a:gd name="connsiteY24" fmla="*/ 1381799 h 2198909"/>
                <a:gd name="connsiteX25" fmla="*/ 8824374 w 10479782"/>
                <a:gd name="connsiteY25" fmla="*/ 1459917 h 2198909"/>
                <a:gd name="connsiteX26" fmla="*/ 8683128 w 10479782"/>
                <a:gd name="connsiteY26" fmla="*/ 1542110 h 2198909"/>
                <a:gd name="connsiteX27" fmla="*/ 8597789 w 10479782"/>
                <a:gd name="connsiteY27" fmla="*/ 1586538 h 2198909"/>
                <a:gd name="connsiteX28" fmla="*/ 8414152 w 10479782"/>
                <a:gd name="connsiteY28" fmla="*/ 1653552 h 2198909"/>
                <a:gd name="connsiteX29" fmla="*/ 8354914 w 10479782"/>
                <a:gd name="connsiteY29" fmla="*/ 1677432 h 2198909"/>
                <a:gd name="connsiteX30" fmla="*/ 8287162 w 10479782"/>
                <a:gd name="connsiteY30" fmla="*/ 1693166 h 2198909"/>
                <a:gd name="connsiteX31" fmla="*/ 8178313 w 10479782"/>
                <a:gd name="connsiteY31" fmla="*/ 1730375 h 2198909"/>
                <a:gd name="connsiteX32" fmla="*/ 7965797 w 10479782"/>
                <a:gd name="connsiteY32" fmla="*/ 1794426 h 2198909"/>
                <a:gd name="connsiteX33" fmla="*/ 7919147 w 10479782"/>
                <a:gd name="connsiteY33" fmla="*/ 1804237 h 2198909"/>
                <a:gd name="connsiteX34" fmla="*/ 7800300 w 10479782"/>
                <a:gd name="connsiteY34" fmla="*/ 1845519 h 2198909"/>
                <a:gd name="connsiteX35" fmla="*/ 7729030 w 10479782"/>
                <a:gd name="connsiteY35" fmla="*/ 1873286 h 2198909"/>
                <a:gd name="connsiteX36" fmla="*/ 7669977 w 10479782"/>
                <a:gd name="connsiteY36" fmla="*/ 1889207 h 2198909"/>
                <a:gd name="connsiteX37" fmla="*/ 7617775 w 10479782"/>
                <a:gd name="connsiteY37" fmla="*/ 1896611 h 2198909"/>
                <a:gd name="connsiteX38" fmla="*/ 7480416 w 10479782"/>
                <a:gd name="connsiteY38" fmla="*/ 1933264 h 2198909"/>
                <a:gd name="connsiteX39" fmla="*/ 7425622 w 10479782"/>
                <a:gd name="connsiteY39" fmla="*/ 1947704 h 2198909"/>
                <a:gd name="connsiteX40" fmla="*/ 7283451 w 10479782"/>
                <a:gd name="connsiteY40" fmla="*/ 1997316 h 2198909"/>
                <a:gd name="connsiteX41" fmla="*/ 7162938 w 10479782"/>
                <a:gd name="connsiteY41" fmla="*/ 2030081 h 2198909"/>
                <a:gd name="connsiteX42" fmla="*/ 7112588 w 10479782"/>
                <a:gd name="connsiteY42" fmla="*/ 2045816 h 2198909"/>
                <a:gd name="connsiteX43" fmla="*/ 6997443 w 10479782"/>
                <a:gd name="connsiteY43" fmla="*/ 2072103 h 2198909"/>
                <a:gd name="connsiteX44" fmla="*/ 6932282 w 10479782"/>
                <a:gd name="connsiteY44" fmla="*/ 2090616 h 2198909"/>
                <a:gd name="connsiteX45" fmla="*/ 6773265 w 10479782"/>
                <a:gd name="connsiteY45" fmla="*/ 2111533 h 2198909"/>
                <a:gd name="connsiteX46" fmla="*/ 6609064 w 10479782"/>
                <a:gd name="connsiteY46" fmla="*/ 2131711 h 2198909"/>
                <a:gd name="connsiteX47" fmla="*/ 6518913 w 10479782"/>
                <a:gd name="connsiteY47" fmla="*/ 2138375 h 2198909"/>
                <a:gd name="connsiteX48" fmla="*/ 6440239 w 10479782"/>
                <a:gd name="connsiteY48" fmla="*/ 2148928 h 2198909"/>
                <a:gd name="connsiteX49" fmla="*/ 6371744 w 10479782"/>
                <a:gd name="connsiteY49" fmla="*/ 2155592 h 2198909"/>
                <a:gd name="connsiteX50" fmla="*/ 6262710 w 10479782"/>
                <a:gd name="connsiteY50" fmla="*/ 2169105 h 2198909"/>
                <a:gd name="connsiteX51" fmla="*/ 6217357 w 10479782"/>
                <a:gd name="connsiteY51" fmla="*/ 2172623 h 2198909"/>
                <a:gd name="connsiteX52" fmla="*/ 6110358 w 10479782"/>
                <a:gd name="connsiteY52" fmla="*/ 2172437 h 2198909"/>
                <a:gd name="connsiteX53" fmla="*/ 6073149 w 10479782"/>
                <a:gd name="connsiteY53" fmla="*/ 2170587 h 2198909"/>
                <a:gd name="connsiteX54" fmla="*/ 6001508 w 10479782"/>
                <a:gd name="connsiteY54" fmla="*/ 2147632 h 2198909"/>
                <a:gd name="connsiteX55" fmla="*/ 5992994 w 10479782"/>
                <a:gd name="connsiteY55" fmla="*/ 2145966 h 2198909"/>
                <a:gd name="connsiteX56" fmla="*/ 5945973 w 10479782"/>
                <a:gd name="connsiteY56" fmla="*/ 2136894 h 2198909"/>
                <a:gd name="connsiteX57" fmla="*/ 5920240 w 10479782"/>
                <a:gd name="connsiteY57" fmla="*/ 2133932 h 2198909"/>
                <a:gd name="connsiteX58" fmla="*/ 5822498 w 10479782"/>
                <a:gd name="connsiteY58" fmla="*/ 2115051 h 2198909"/>
                <a:gd name="connsiteX59" fmla="*/ 5766224 w 10479782"/>
                <a:gd name="connsiteY59" fmla="*/ 2106165 h 2198909"/>
                <a:gd name="connsiteX60" fmla="*/ 5720684 w 10479782"/>
                <a:gd name="connsiteY60" fmla="*/ 2107461 h 2198909"/>
                <a:gd name="connsiteX61" fmla="*/ 5640713 w 10479782"/>
                <a:gd name="connsiteY61" fmla="*/ 2109127 h 2198909"/>
                <a:gd name="connsiteX62" fmla="*/ 5615165 w 10479782"/>
                <a:gd name="connsiteY62" fmla="*/ 2113386 h 2198909"/>
                <a:gd name="connsiteX63" fmla="*/ 5499652 w 10479782"/>
                <a:gd name="connsiteY63" fmla="*/ 2101167 h 2198909"/>
                <a:gd name="connsiteX64" fmla="*/ 5433750 w 10479782"/>
                <a:gd name="connsiteY64" fmla="*/ 2100242 h 2198909"/>
                <a:gd name="connsiteX65" fmla="*/ 5359518 w 10479782"/>
                <a:gd name="connsiteY65" fmla="*/ 2085061 h 2198909"/>
                <a:gd name="connsiteX66" fmla="*/ 5337859 w 10479782"/>
                <a:gd name="connsiteY66" fmla="*/ 2085801 h 2198909"/>
                <a:gd name="connsiteX67" fmla="*/ 5313608 w 10479782"/>
                <a:gd name="connsiteY67" fmla="*/ 2087098 h 2198909"/>
                <a:gd name="connsiteX68" fmla="*/ 5239190 w 10479782"/>
                <a:gd name="connsiteY68" fmla="*/ 2088209 h 2198909"/>
                <a:gd name="connsiteX69" fmla="*/ 5194022 w 10479782"/>
                <a:gd name="connsiteY69" fmla="*/ 2093762 h 2198909"/>
                <a:gd name="connsiteX70" fmla="*/ 5107944 w 10479782"/>
                <a:gd name="connsiteY70" fmla="*/ 2090431 h 2198909"/>
                <a:gd name="connsiteX71" fmla="*/ 5076101 w 10479782"/>
                <a:gd name="connsiteY71" fmla="*/ 2095243 h 2198909"/>
                <a:gd name="connsiteX72" fmla="*/ 4995576 w 10479782"/>
                <a:gd name="connsiteY72" fmla="*/ 2095799 h 2198909"/>
                <a:gd name="connsiteX73" fmla="*/ 4923380 w 10479782"/>
                <a:gd name="connsiteY73" fmla="*/ 2093021 h 2198909"/>
                <a:gd name="connsiteX74" fmla="*/ 4853775 w 10479782"/>
                <a:gd name="connsiteY74" fmla="*/ 2094502 h 2198909"/>
                <a:gd name="connsiteX75" fmla="*/ 4803979 w 10479782"/>
                <a:gd name="connsiteY75" fmla="*/ 2100611 h 2198909"/>
                <a:gd name="connsiteX76" fmla="*/ 4749925 w 10479782"/>
                <a:gd name="connsiteY76" fmla="*/ 2104313 h 2198909"/>
                <a:gd name="connsiteX77" fmla="*/ 4600905 w 10479782"/>
                <a:gd name="connsiteY77" fmla="*/ 2126343 h 2198909"/>
                <a:gd name="connsiteX78" fmla="*/ 4573322 w 10479782"/>
                <a:gd name="connsiteY78" fmla="*/ 2120975 h 2198909"/>
                <a:gd name="connsiteX79" fmla="*/ 4416711 w 10479782"/>
                <a:gd name="connsiteY79" fmla="*/ 2115976 h 2198909"/>
                <a:gd name="connsiteX80" fmla="*/ 4382651 w 10479782"/>
                <a:gd name="connsiteY80" fmla="*/ 2116347 h 2198909"/>
                <a:gd name="connsiteX81" fmla="*/ 4291200 w 10479782"/>
                <a:gd name="connsiteY81" fmla="*/ 2094502 h 2198909"/>
                <a:gd name="connsiteX82" fmla="*/ 4150141 w 10479782"/>
                <a:gd name="connsiteY82" fmla="*/ 2129120 h 2198909"/>
                <a:gd name="connsiteX83" fmla="*/ 4018151 w 10479782"/>
                <a:gd name="connsiteY83" fmla="*/ 2172437 h 2198909"/>
                <a:gd name="connsiteX84" fmla="*/ 4001491 w 10479782"/>
                <a:gd name="connsiteY84" fmla="*/ 2177991 h 2198909"/>
                <a:gd name="connsiteX85" fmla="*/ 3954101 w 10479782"/>
                <a:gd name="connsiteY85" fmla="*/ 2187433 h 2198909"/>
                <a:gd name="connsiteX86" fmla="*/ 3895419 w 10479782"/>
                <a:gd name="connsiteY86" fmla="*/ 2190764 h 2198909"/>
                <a:gd name="connsiteX87" fmla="*/ 3821000 w 10479782"/>
                <a:gd name="connsiteY87" fmla="*/ 2198909 h 2198909"/>
                <a:gd name="connsiteX88" fmla="*/ 3761394 w 10479782"/>
                <a:gd name="connsiteY88" fmla="*/ 2188727 h 2198909"/>
                <a:gd name="connsiteX89" fmla="*/ 3678089 w 10479782"/>
                <a:gd name="connsiteY89" fmla="*/ 2173548 h 2198909"/>
                <a:gd name="connsiteX90" fmla="*/ 3599599 w 10479782"/>
                <a:gd name="connsiteY90" fmla="*/ 2159108 h 2198909"/>
                <a:gd name="connsiteX91" fmla="*/ 3574795 w 10479782"/>
                <a:gd name="connsiteY91" fmla="*/ 2176139 h 2198909"/>
                <a:gd name="connsiteX92" fmla="*/ 3536474 w 10479782"/>
                <a:gd name="connsiteY92" fmla="*/ 2190949 h 2198909"/>
                <a:gd name="connsiteX93" fmla="*/ 3493898 w 10479782"/>
                <a:gd name="connsiteY93" fmla="*/ 2173177 h 2198909"/>
                <a:gd name="connsiteX94" fmla="*/ 3394304 w 10479782"/>
                <a:gd name="connsiteY94" fmla="*/ 2136340 h 2198909"/>
                <a:gd name="connsiteX95" fmla="*/ 3331364 w 10479782"/>
                <a:gd name="connsiteY95" fmla="*/ 2134672 h 2198909"/>
                <a:gd name="connsiteX96" fmla="*/ 3194561 w 10479782"/>
                <a:gd name="connsiteY96" fmla="*/ 2118938 h 2198909"/>
                <a:gd name="connsiteX97" fmla="*/ 3105150 w 10479782"/>
                <a:gd name="connsiteY97" fmla="*/ 2096539 h 2198909"/>
                <a:gd name="connsiteX98" fmla="*/ 3040916 w 10479782"/>
                <a:gd name="connsiteY98" fmla="*/ 2071178 h 2198909"/>
                <a:gd name="connsiteX99" fmla="*/ 2948911 w 10479782"/>
                <a:gd name="connsiteY99" fmla="*/ 2038042 h 2198909"/>
                <a:gd name="connsiteX100" fmla="*/ 2856536 w 10479782"/>
                <a:gd name="connsiteY100" fmla="*/ 2020826 h 2198909"/>
                <a:gd name="connsiteX101" fmla="*/ 2789709 w 10479782"/>
                <a:gd name="connsiteY101" fmla="*/ 1999166 h 2198909"/>
                <a:gd name="connsiteX102" fmla="*/ 2708071 w 10479782"/>
                <a:gd name="connsiteY102" fmla="*/ 1984356 h 2198909"/>
                <a:gd name="connsiteX103" fmla="*/ 2639578 w 10479782"/>
                <a:gd name="connsiteY103" fmla="*/ 1983803 h 2198909"/>
                <a:gd name="connsiteX104" fmla="*/ 2532209 w 10479782"/>
                <a:gd name="connsiteY104" fmla="*/ 1986393 h 2198909"/>
                <a:gd name="connsiteX105" fmla="*/ 2400776 w 10479782"/>
                <a:gd name="connsiteY105" fmla="*/ 1941596 h 2198909"/>
                <a:gd name="connsiteX106" fmla="*/ 2347647 w 10479782"/>
                <a:gd name="connsiteY106" fmla="*/ 1931598 h 2198909"/>
                <a:gd name="connsiteX107" fmla="*/ 2297664 w 10479782"/>
                <a:gd name="connsiteY107" fmla="*/ 1926971 h 2198909"/>
                <a:gd name="connsiteX108" fmla="*/ 2191592 w 10479782"/>
                <a:gd name="connsiteY108" fmla="*/ 1897167 h 2198909"/>
                <a:gd name="connsiteX109" fmla="*/ 2148460 w 10479782"/>
                <a:gd name="connsiteY109" fmla="*/ 1887355 h 2198909"/>
                <a:gd name="connsiteX110" fmla="*/ 2088110 w 10479782"/>
                <a:gd name="connsiteY110" fmla="*/ 1887541 h 2198909"/>
                <a:gd name="connsiteX111" fmla="*/ 1978335 w 10479782"/>
                <a:gd name="connsiteY111" fmla="*/ 1873842 h 2198909"/>
                <a:gd name="connsiteX112" fmla="*/ 1868746 w 10479782"/>
                <a:gd name="connsiteY112" fmla="*/ 1833856 h 2198909"/>
                <a:gd name="connsiteX113" fmla="*/ 1822281 w 10479782"/>
                <a:gd name="connsiteY113" fmla="*/ 1837743 h 2198909"/>
                <a:gd name="connsiteX114" fmla="*/ 1805620 w 10479782"/>
                <a:gd name="connsiteY114" fmla="*/ 1836818 h 2198909"/>
                <a:gd name="connsiteX115" fmla="*/ 1655861 w 10479782"/>
                <a:gd name="connsiteY115" fmla="*/ 1814789 h 2198909"/>
                <a:gd name="connsiteX116" fmla="*/ 1640864 w 10479782"/>
                <a:gd name="connsiteY116" fmla="*/ 1812383 h 2198909"/>
                <a:gd name="connsiteX117" fmla="*/ 1570522 w 10479782"/>
                <a:gd name="connsiteY117" fmla="*/ 1792761 h 2198909"/>
                <a:gd name="connsiteX118" fmla="*/ 1393176 w 10479782"/>
                <a:gd name="connsiteY118" fmla="*/ 1780542 h 2198909"/>
                <a:gd name="connsiteX119" fmla="*/ 1382255 w 10479782"/>
                <a:gd name="connsiteY119" fmla="*/ 1779061 h 2198909"/>
                <a:gd name="connsiteX120" fmla="*/ 1322831 w 10479782"/>
                <a:gd name="connsiteY120" fmla="*/ 1788872 h 2198909"/>
                <a:gd name="connsiteX121" fmla="*/ 1293399 w 10479782"/>
                <a:gd name="connsiteY121" fmla="*/ 1802756 h 2198909"/>
                <a:gd name="connsiteX122" fmla="*/ 1247489 w 10479782"/>
                <a:gd name="connsiteY122" fmla="*/ 1817197 h 2198909"/>
                <a:gd name="connsiteX123" fmla="*/ 1200839 w 10479782"/>
                <a:gd name="connsiteY123" fmla="*/ 1822564 h 2198909"/>
                <a:gd name="connsiteX124" fmla="*/ 1122534 w 10479782"/>
                <a:gd name="connsiteY124" fmla="*/ 1800720 h 2198909"/>
                <a:gd name="connsiteX125" fmla="*/ 1094027 w 10479782"/>
                <a:gd name="connsiteY125" fmla="*/ 1798498 h 2198909"/>
                <a:gd name="connsiteX126" fmla="*/ 1030531 w 10479782"/>
                <a:gd name="connsiteY126" fmla="*/ 1787947 h 2198909"/>
                <a:gd name="connsiteX127" fmla="*/ 974995 w 10479782"/>
                <a:gd name="connsiteY127" fmla="*/ 1788687 h 2198909"/>
                <a:gd name="connsiteX128" fmla="*/ 930382 w 10479782"/>
                <a:gd name="connsiteY128" fmla="*/ 1805534 h 2198909"/>
                <a:gd name="connsiteX129" fmla="*/ 865590 w 10479782"/>
                <a:gd name="connsiteY129" fmla="*/ 1808865 h 2198909"/>
                <a:gd name="connsiteX130" fmla="*/ 823752 w 10479782"/>
                <a:gd name="connsiteY130" fmla="*/ 1796648 h 2198909"/>
                <a:gd name="connsiteX131" fmla="*/ 815238 w 10479782"/>
                <a:gd name="connsiteY131" fmla="*/ 1794982 h 2198909"/>
                <a:gd name="connsiteX132" fmla="*/ 705832 w 10479782"/>
                <a:gd name="connsiteY132" fmla="*/ 1794240 h 2198909"/>
                <a:gd name="connsiteX133" fmla="*/ 569216 w 10479782"/>
                <a:gd name="connsiteY133" fmla="*/ 1831079 h 2198909"/>
                <a:gd name="connsiteX134" fmla="*/ 546631 w 10479782"/>
                <a:gd name="connsiteY134" fmla="*/ 1838854 h 2198909"/>
                <a:gd name="connsiteX135" fmla="*/ 436485 w 10479782"/>
                <a:gd name="connsiteY135" fmla="*/ 1852368 h 2198909"/>
                <a:gd name="connsiteX136" fmla="*/ 377434 w 10479782"/>
                <a:gd name="connsiteY136" fmla="*/ 1866067 h 2198909"/>
                <a:gd name="connsiteX137" fmla="*/ 334855 w 10479782"/>
                <a:gd name="connsiteY137" fmla="*/ 1866808 h 2198909"/>
                <a:gd name="connsiteX138" fmla="*/ 283396 w 10479782"/>
                <a:gd name="connsiteY138" fmla="*/ 1891057 h 2198909"/>
                <a:gd name="connsiteX139" fmla="*/ 266547 w 10479782"/>
                <a:gd name="connsiteY139" fmla="*/ 1901610 h 2198909"/>
                <a:gd name="connsiteX140" fmla="*/ 246370 w 10479782"/>
                <a:gd name="connsiteY140" fmla="*/ 1907903 h 2198909"/>
                <a:gd name="connsiteX141" fmla="*/ 154923 w 10479782"/>
                <a:gd name="connsiteY141" fmla="*/ 1927896 h 2198909"/>
                <a:gd name="connsiteX142" fmla="*/ 138630 w 10479782"/>
                <a:gd name="connsiteY142" fmla="*/ 1939188 h 2198909"/>
                <a:gd name="connsiteX143" fmla="*/ 127708 w 10479782"/>
                <a:gd name="connsiteY143" fmla="*/ 1946223 h 2198909"/>
                <a:gd name="connsiteX144" fmla="*/ 38853 w 10479782"/>
                <a:gd name="connsiteY144" fmla="*/ 1958071 h 2198909"/>
                <a:gd name="connsiteX145" fmla="*/ 35679 w 10479782"/>
                <a:gd name="connsiteY145" fmla="*/ 1958561 h 2198909"/>
                <a:gd name="connsiteX146" fmla="*/ 0 w 10479782"/>
                <a:gd name="connsiteY146" fmla="*/ 1433717 h 2198909"/>
                <a:gd name="connsiteX147" fmla="*/ 42184 w 10479782"/>
                <a:gd name="connsiteY147" fmla="*/ 1423079 h 2198909"/>
                <a:gd name="connsiteX148" fmla="*/ 164178 w 10479782"/>
                <a:gd name="connsiteY148" fmla="*/ 1425856 h 2198909"/>
                <a:gd name="connsiteX149" fmla="*/ 250628 w 10479782"/>
                <a:gd name="connsiteY149" fmla="*/ 1422338 h 2198909"/>
                <a:gd name="connsiteX150" fmla="*/ 298019 w 10479782"/>
                <a:gd name="connsiteY150" fmla="*/ 1403642 h 2198909"/>
                <a:gd name="connsiteX151" fmla="*/ 331894 w 10479782"/>
                <a:gd name="connsiteY151" fmla="*/ 1405494 h 2198909"/>
                <a:gd name="connsiteX152" fmla="*/ 395574 w 10479782"/>
                <a:gd name="connsiteY152" fmla="*/ 1418822 h 2198909"/>
                <a:gd name="connsiteX153" fmla="*/ 597169 w 10479782"/>
                <a:gd name="connsiteY153" fmla="*/ 1434557 h 2198909"/>
                <a:gd name="connsiteX154" fmla="*/ 679362 w 10479782"/>
                <a:gd name="connsiteY154" fmla="*/ 1409936 h 2198909"/>
                <a:gd name="connsiteX155" fmla="*/ 703982 w 10479782"/>
                <a:gd name="connsiteY155" fmla="*/ 1409381 h 2198909"/>
                <a:gd name="connsiteX156" fmla="*/ 759147 w 10479782"/>
                <a:gd name="connsiteY156" fmla="*/ 1419007 h 2198909"/>
                <a:gd name="connsiteX157" fmla="*/ 872994 w 10479782"/>
                <a:gd name="connsiteY157" fmla="*/ 1412527 h 2198909"/>
                <a:gd name="connsiteX158" fmla="*/ 915017 w 10479782"/>
                <a:gd name="connsiteY158" fmla="*/ 1402716 h 2198909"/>
                <a:gd name="connsiteX159" fmla="*/ 938341 w 10479782"/>
                <a:gd name="connsiteY159" fmla="*/ 1396421 h 2198909"/>
                <a:gd name="connsiteX160" fmla="*/ 1058113 w 10479782"/>
                <a:gd name="connsiteY160" fmla="*/ 1379021 h 2198909"/>
                <a:gd name="connsiteX161" fmla="*/ 1111427 w 10479782"/>
                <a:gd name="connsiteY161" fmla="*/ 1360325 h 2198909"/>
                <a:gd name="connsiteX162" fmla="*/ 1125867 w 10479782"/>
                <a:gd name="connsiteY162" fmla="*/ 1357548 h 2198909"/>
                <a:gd name="connsiteX163" fmla="*/ 1204911 w 10479782"/>
                <a:gd name="connsiteY163" fmla="*/ 1365321 h 2198909"/>
                <a:gd name="connsiteX164" fmla="*/ 1264149 w 10479782"/>
                <a:gd name="connsiteY164" fmla="*/ 1395496 h 2198909"/>
                <a:gd name="connsiteX165" fmla="*/ 1275627 w 10479782"/>
                <a:gd name="connsiteY165" fmla="*/ 1405679 h 2198909"/>
                <a:gd name="connsiteX166" fmla="*/ 1440752 w 10479782"/>
                <a:gd name="connsiteY166" fmla="*/ 1402160 h 2198909"/>
                <a:gd name="connsiteX167" fmla="*/ 1466113 w 10479782"/>
                <a:gd name="connsiteY167" fmla="*/ 1397903 h 2198909"/>
                <a:gd name="connsiteX168" fmla="*/ 1588663 w 10479782"/>
                <a:gd name="connsiteY168" fmla="*/ 1415674 h 2198909"/>
                <a:gd name="connsiteX169" fmla="*/ 1624390 w 10479782"/>
                <a:gd name="connsiteY169" fmla="*/ 1419192 h 2198909"/>
                <a:gd name="connsiteX170" fmla="*/ 1752492 w 10479782"/>
                <a:gd name="connsiteY170" fmla="*/ 1435112 h 2198909"/>
                <a:gd name="connsiteX171" fmla="*/ 1770632 w 10479782"/>
                <a:gd name="connsiteY171" fmla="*/ 1420303 h 2198909"/>
                <a:gd name="connsiteX172" fmla="*/ 1822836 w 10479782"/>
                <a:gd name="connsiteY172" fmla="*/ 1383093 h 2198909"/>
                <a:gd name="connsiteX173" fmla="*/ 1925762 w 10479782"/>
                <a:gd name="connsiteY173" fmla="*/ 1350143 h 2198909"/>
                <a:gd name="connsiteX174" fmla="*/ 1953716 w 10479782"/>
                <a:gd name="connsiteY174" fmla="*/ 1351993 h 2198909"/>
                <a:gd name="connsiteX175" fmla="*/ 2024430 w 10479782"/>
                <a:gd name="connsiteY175" fmla="*/ 1406975 h 2198909"/>
                <a:gd name="connsiteX176" fmla="*/ 2058863 w 10479782"/>
                <a:gd name="connsiteY176" fmla="*/ 1429002 h 2198909"/>
                <a:gd name="connsiteX177" fmla="*/ 2156605 w 10479782"/>
                <a:gd name="connsiteY177" fmla="*/ 1469544 h 2198909"/>
                <a:gd name="connsiteX178" fmla="*/ 2164750 w 10479782"/>
                <a:gd name="connsiteY178" fmla="*/ 1476948 h 2198909"/>
                <a:gd name="connsiteX179" fmla="*/ 2236945 w 10479782"/>
                <a:gd name="connsiteY179" fmla="*/ 1564880 h 2198909"/>
                <a:gd name="connsiteX180" fmla="*/ 2253235 w 10479782"/>
                <a:gd name="connsiteY180" fmla="*/ 1579874 h 2198909"/>
                <a:gd name="connsiteX181" fmla="*/ 2272859 w 10479782"/>
                <a:gd name="connsiteY181" fmla="*/ 1603200 h 2198909"/>
                <a:gd name="connsiteX182" fmla="*/ 2334132 w 10479782"/>
                <a:gd name="connsiteY182" fmla="*/ 1648369 h 2198909"/>
                <a:gd name="connsiteX183" fmla="*/ 2410031 w 10479782"/>
                <a:gd name="connsiteY183" fmla="*/ 1662807 h 2198909"/>
                <a:gd name="connsiteX184" fmla="*/ 2501665 w 10479782"/>
                <a:gd name="connsiteY184" fmla="*/ 1684837 h 2198909"/>
                <a:gd name="connsiteX185" fmla="*/ 2539985 w 10479782"/>
                <a:gd name="connsiteY185" fmla="*/ 1699646 h 2198909"/>
                <a:gd name="connsiteX186" fmla="*/ 2642724 w 10479782"/>
                <a:gd name="connsiteY186" fmla="*/ 1727784 h 2198909"/>
                <a:gd name="connsiteX187" fmla="*/ 2716031 w 10479782"/>
                <a:gd name="connsiteY187" fmla="*/ 1751479 h 2198909"/>
                <a:gd name="connsiteX188" fmla="*/ 2821734 w 10479782"/>
                <a:gd name="connsiteY188" fmla="*/ 1765363 h 2198909"/>
                <a:gd name="connsiteX189" fmla="*/ 2873011 w 10479782"/>
                <a:gd name="connsiteY189" fmla="*/ 1765917 h 2198909"/>
                <a:gd name="connsiteX190" fmla="*/ 2967236 w 10479782"/>
                <a:gd name="connsiteY190" fmla="*/ 1837003 h 2198909"/>
                <a:gd name="connsiteX191" fmla="*/ 3042395 w 10479782"/>
                <a:gd name="connsiteY191" fmla="*/ 1884024 h 2198909"/>
                <a:gd name="connsiteX192" fmla="*/ 3121440 w 10479782"/>
                <a:gd name="connsiteY192" fmla="*/ 1861254 h 2198909"/>
                <a:gd name="connsiteX193" fmla="*/ 3142914 w 10479782"/>
                <a:gd name="connsiteY193" fmla="*/ 1839780 h 2198909"/>
                <a:gd name="connsiteX194" fmla="*/ 3272497 w 10479782"/>
                <a:gd name="connsiteY194" fmla="*/ 1819418 h 2198909"/>
                <a:gd name="connsiteX195" fmla="*/ 3457615 w 10479782"/>
                <a:gd name="connsiteY195" fmla="*/ 1818677 h 2198909"/>
                <a:gd name="connsiteX196" fmla="*/ 3765467 w 10479782"/>
                <a:gd name="connsiteY196" fmla="*/ 1772397 h 2198909"/>
                <a:gd name="connsiteX197" fmla="*/ 3819150 w 10479782"/>
                <a:gd name="connsiteY197" fmla="*/ 1750923 h 2198909"/>
                <a:gd name="connsiteX198" fmla="*/ 3879498 w 10479782"/>
                <a:gd name="connsiteY198" fmla="*/ 1745555 h 2198909"/>
                <a:gd name="connsiteX199" fmla="*/ 3902639 w 10479782"/>
                <a:gd name="connsiteY199" fmla="*/ 1758699 h 2198909"/>
                <a:gd name="connsiteX200" fmla="*/ 4003898 w 10479782"/>
                <a:gd name="connsiteY200" fmla="*/ 1778321 h 2198909"/>
                <a:gd name="connsiteX201" fmla="*/ 4023152 w 10479782"/>
                <a:gd name="connsiteY201" fmla="*/ 1778692 h 2198909"/>
                <a:gd name="connsiteX202" fmla="*/ 4089054 w 10479782"/>
                <a:gd name="connsiteY202" fmla="*/ 1770360 h 2198909"/>
                <a:gd name="connsiteX203" fmla="*/ 4150142 w 10479782"/>
                <a:gd name="connsiteY203" fmla="*/ 1765548 h 2198909"/>
                <a:gd name="connsiteX204" fmla="*/ 4304160 w 10479782"/>
                <a:gd name="connsiteY204" fmla="*/ 1781283 h 2198909"/>
                <a:gd name="connsiteX205" fmla="*/ 4422267 w 10479782"/>
                <a:gd name="connsiteY205" fmla="*/ 1777580 h 2198909"/>
                <a:gd name="connsiteX206" fmla="*/ 4476691 w 10479782"/>
                <a:gd name="connsiteY206" fmla="*/ 1781282 h 2198909"/>
                <a:gd name="connsiteX207" fmla="*/ 4507419 w 10479782"/>
                <a:gd name="connsiteY207" fmla="*/ 1786837 h 2198909"/>
                <a:gd name="connsiteX208" fmla="*/ 4577023 w 10479782"/>
                <a:gd name="connsiteY208" fmla="*/ 1825526 h 2198909"/>
                <a:gd name="connsiteX209" fmla="*/ 4615158 w 10479782"/>
                <a:gd name="connsiteY209" fmla="*/ 1834227 h 2198909"/>
                <a:gd name="connsiteX210" fmla="*/ 4729932 w 10479782"/>
                <a:gd name="connsiteY210" fmla="*/ 1833487 h 2198909"/>
                <a:gd name="connsiteX211" fmla="*/ 4902090 w 10479782"/>
                <a:gd name="connsiteY211" fmla="*/ 1775174 h 2198909"/>
                <a:gd name="connsiteX212" fmla="*/ 4920048 w 10479782"/>
                <a:gd name="connsiteY212" fmla="*/ 1767398 h 2198909"/>
                <a:gd name="connsiteX213" fmla="*/ 5007609 w 10479782"/>
                <a:gd name="connsiteY213" fmla="*/ 1757772 h 2198909"/>
                <a:gd name="connsiteX214" fmla="*/ 5067031 w 10479782"/>
                <a:gd name="connsiteY214" fmla="*/ 1770916 h 2198909"/>
                <a:gd name="connsiteX215" fmla="*/ 5147929 w 10479782"/>
                <a:gd name="connsiteY215" fmla="*/ 1798129 h 2198909"/>
                <a:gd name="connsiteX216" fmla="*/ 5220680 w 10479782"/>
                <a:gd name="connsiteY216" fmla="*/ 1820899 h 2198909"/>
                <a:gd name="connsiteX217" fmla="*/ 5273623 w 10479782"/>
                <a:gd name="connsiteY217" fmla="*/ 1846629 h 2198909"/>
                <a:gd name="connsiteX218" fmla="*/ 5394691 w 10479782"/>
                <a:gd name="connsiteY218" fmla="*/ 1865512 h 2198909"/>
                <a:gd name="connsiteX219" fmla="*/ 5407280 w 10479782"/>
                <a:gd name="connsiteY219" fmla="*/ 1868658 h 2198909"/>
                <a:gd name="connsiteX220" fmla="*/ 5498358 w 10479782"/>
                <a:gd name="connsiteY220" fmla="*/ 1845704 h 2198909"/>
                <a:gd name="connsiteX221" fmla="*/ 5607761 w 10479782"/>
                <a:gd name="connsiteY221" fmla="*/ 1822380 h 2198909"/>
                <a:gd name="connsiteX222" fmla="*/ 5646821 w 10479782"/>
                <a:gd name="connsiteY222" fmla="*/ 1830338 h 2198909"/>
                <a:gd name="connsiteX223" fmla="*/ 5700320 w 10479782"/>
                <a:gd name="connsiteY223" fmla="*/ 1841632 h 2198909"/>
                <a:gd name="connsiteX224" fmla="*/ 5749931 w 10479782"/>
                <a:gd name="connsiteY224" fmla="*/ 1835708 h 2198909"/>
                <a:gd name="connsiteX225" fmla="*/ 5780107 w 10479782"/>
                <a:gd name="connsiteY225" fmla="*/ 1835153 h 2198909"/>
                <a:gd name="connsiteX226" fmla="*/ 5917835 w 10479782"/>
                <a:gd name="connsiteY226" fmla="*/ 1904386 h 2198909"/>
                <a:gd name="connsiteX227" fmla="*/ 5952821 w 10479782"/>
                <a:gd name="connsiteY227" fmla="*/ 1910125 h 2198909"/>
                <a:gd name="connsiteX228" fmla="*/ 5972630 w 10479782"/>
                <a:gd name="connsiteY228" fmla="*/ 1918641 h 2198909"/>
                <a:gd name="connsiteX229" fmla="*/ 6092032 w 10479782"/>
                <a:gd name="connsiteY229" fmla="*/ 2004536 h 2198909"/>
                <a:gd name="connsiteX230" fmla="*/ 6142754 w 10479782"/>
                <a:gd name="connsiteY230" fmla="*/ 2021936 h 2198909"/>
                <a:gd name="connsiteX231" fmla="*/ 6198473 w 10479782"/>
                <a:gd name="connsiteY231" fmla="*/ 2018418 h 2198909"/>
                <a:gd name="connsiteX232" fmla="*/ 6230685 w 10479782"/>
                <a:gd name="connsiteY232" fmla="*/ 2012125 h 2198909"/>
                <a:gd name="connsiteX233" fmla="*/ 6310656 w 10479782"/>
                <a:gd name="connsiteY233" fmla="*/ 1957515 h 2198909"/>
                <a:gd name="connsiteX234" fmla="*/ 6356194 w 10479782"/>
                <a:gd name="connsiteY234" fmla="*/ 1959367 h 2198909"/>
                <a:gd name="connsiteX235" fmla="*/ 6427279 w 10479782"/>
                <a:gd name="connsiteY235" fmla="*/ 1996945 h 2198909"/>
                <a:gd name="connsiteX236" fmla="*/ 6556307 w 10479782"/>
                <a:gd name="connsiteY236" fmla="*/ 2013791 h 2198909"/>
                <a:gd name="connsiteX237" fmla="*/ 6621839 w 10479782"/>
                <a:gd name="connsiteY237" fmla="*/ 1961217 h 2198909"/>
                <a:gd name="connsiteX238" fmla="*/ 6655715 w 10479782"/>
                <a:gd name="connsiteY238" fmla="*/ 1910681 h 2198909"/>
                <a:gd name="connsiteX239" fmla="*/ 6753644 w 10479782"/>
                <a:gd name="connsiteY239" fmla="*/ 1851999 h 2198909"/>
                <a:gd name="connsiteX240" fmla="*/ 6776969 w 10479782"/>
                <a:gd name="connsiteY240" fmla="*/ 1873841 h 2198909"/>
                <a:gd name="connsiteX241" fmla="*/ 6848795 w 10479782"/>
                <a:gd name="connsiteY241" fmla="*/ 1883099 h 2198909"/>
                <a:gd name="connsiteX242" fmla="*/ 6926543 w 10479782"/>
                <a:gd name="connsiteY242" fmla="*/ 1882358 h 2198909"/>
                <a:gd name="connsiteX243" fmla="*/ 7062050 w 10479782"/>
                <a:gd name="connsiteY243" fmla="*/ 1892169 h 2198909"/>
                <a:gd name="connsiteX244" fmla="*/ 7152202 w 10479782"/>
                <a:gd name="connsiteY244" fmla="*/ 1836078 h 2198909"/>
                <a:gd name="connsiteX245" fmla="*/ 7186635 w 10479782"/>
                <a:gd name="connsiteY245" fmla="*/ 1812938 h 2198909"/>
                <a:gd name="connsiteX246" fmla="*/ 7218845 w 10479782"/>
                <a:gd name="connsiteY246" fmla="*/ 1798129 h 2198909"/>
                <a:gd name="connsiteX247" fmla="*/ 7256055 w 10479782"/>
                <a:gd name="connsiteY247" fmla="*/ 1789799 h 2198909"/>
                <a:gd name="connsiteX248" fmla="*/ 7345837 w 10479782"/>
                <a:gd name="connsiteY248" fmla="*/ 1758328 h 2198909"/>
                <a:gd name="connsiteX249" fmla="*/ 7395078 w 10479782"/>
                <a:gd name="connsiteY249" fmla="*/ 1727413 h 2198909"/>
                <a:gd name="connsiteX250" fmla="*/ 7505779 w 10479782"/>
                <a:gd name="connsiteY250" fmla="*/ 1697609 h 2198909"/>
                <a:gd name="connsiteX251" fmla="*/ 7581123 w 10479782"/>
                <a:gd name="connsiteY251" fmla="*/ 1670952 h 2198909"/>
                <a:gd name="connsiteX252" fmla="*/ 7660538 w 10479782"/>
                <a:gd name="connsiteY252" fmla="*/ 1625043 h 2198909"/>
                <a:gd name="connsiteX253" fmla="*/ 7671645 w 10479782"/>
                <a:gd name="connsiteY253" fmla="*/ 1618009 h 2198909"/>
                <a:gd name="connsiteX254" fmla="*/ 7698302 w 10479782"/>
                <a:gd name="connsiteY254" fmla="*/ 1587834 h 2198909"/>
                <a:gd name="connsiteX255" fmla="*/ 7736991 w 10479782"/>
                <a:gd name="connsiteY255" fmla="*/ 1483984 h 2198909"/>
                <a:gd name="connsiteX256" fmla="*/ 7748098 w 10479782"/>
                <a:gd name="connsiteY256" fmla="*/ 1462879 h 2198909"/>
                <a:gd name="connsiteX257" fmla="*/ 7848987 w 10479782"/>
                <a:gd name="connsiteY257" fmla="*/ 1391794 h 2198909"/>
                <a:gd name="connsiteX258" fmla="*/ 7886382 w 10479782"/>
                <a:gd name="connsiteY258" fmla="*/ 1398458 h 2198909"/>
                <a:gd name="connsiteX259" fmla="*/ 7927662 w 10479782"/>
                <a:gd name="connsiteY259" fmla="*/ 1421784 h 2198909"/>
                <a:gd name="connsiteX260" fmla="*/ 8018186 w 10479782"/>
                <a:gd name="connsiteY260" fmla="*/ 1427893 h 2198909"/>
                <a:gd name="connsiteX261" fmla="*/ 8052063 w 10479782"/>
                <a:gd name="connsiteY261" fmla="*/ 1415860 h 2198909"/>
                <a:gd name="connsiteX262" fmla="*/ 8111299 w 10479782"/>
                <a:gd name="connsiteY262" fmla="*/ 1383464 h 2198909"/>
                <a:gd name="connsiteX263" fmla="*/ 8157024 w 10479782"/>
                <a:gd name="connsiteY263" fmla="*/ 1333297 h 2198909"/>
                <a:gd name="connsiteX264" fmla="*/ 8223482 w 10479782"/>
                <a:gd name="connsiteY264" fmla="*/ 1250364 h 2198909"/>
                <a:gd name="connsiteX265" fmla="*/ 8351027 w 10479782"/>
                <a:gd name="connsiteY265" fmla="*/ 1218708 h 2198909"/>
                <a:gd name="connsiteX266" fmla="*/ 8400085 w 10479782"/>
                <a:gd name="connsiteY266" fmla="*/ 1208157 h 2198909"/>
                <a:gd name="connsiteX267" fmla="*/ 8578539 w 10479782"/>
                <a:gd name="connsiteY267" fmla="*/ 1163913 h 2198909"/>
                <a:gd name="connsiteX268" fmla="*/ 8594087 w 10479782"/>
                <a:gd name="connsiteY268" fmla="*/ 1162432 h 2198909"/>
                <a:gd name="connsiteX269" fmla="*/ 8717746 w 10479782"/>
                <a:gd name="connsiteY269" fmla="*/ 1111526 h 2198909"/>
                <a:gd name="connsiteX270" fmla="*/ 8747550 w 10479782"/>
                <a:gd name="connsiteY270" fmla="*/ 1098936 h 2198909"/>
                <a:gd name="connsiteX271" fmla="*/ 8784019 w 10479782"/>
                <a:gd name="connsiteY271" fmla="*/ 1066727 h 2198909"/>
                <a:gd name="connsiteX272" fmla="*/ 8817712 w 10479782"/>
                <a:gd name="connsiteY272" fmla="*/ 975833 h 2198909"/>
                <a:gd name="connsiteX273" fmla="*/ 8857141 w 10479782"/>
                <a:gd name="connsiteY273" fmla="*/ 934367 h 2198909"/>
                <a:gd name="connsiteX274" fmla="*/ 8885835 w 10479782"/>
                <a:gd name="connsiteY274" fmla="*/ 909191 h 2198909"/>
                <a:gd name="connsiteX275" fmla="*/ 8911009 w 10479782"/>
                <a:gd name="connsiteY275" fmla="*/ 871057 h 2198909"/>
                <a:gd name="connsiteX276" fmla="*/ 8936185 w 10479782"/>
                <a:gd name="connsiteY276" fmla="*/ 779794 h 2198909"/>
                <a:gd name="connsiteX277" fmla="*/ 8974877 w 10479782"/>
                <a:gd name="connsiteY277" fmla="*/ 698896 h 2198909"/>
                <a:gd name="connsiteX278" fmla="*/ 9044481 w 10479782"/>
                <a:gd name="connsiteY278" fmla="*/ 654099 h 2198909"/>
                <a:gd name="connsiteX279" fmla="*/ 9087613 w 10479782"/>
                <a:gd name="connsiteY279" fmla="*/ 630588 h 2198909"/>
                <a:gd name="connsiteX280" fmla="*/ 9258478 w 10479782"/>
                <a:gd name="connsiteY280" fmla="*/ 654284 h 2198909"/>
                <a:gd name="connsiteX281" fmla="*/ 9375101 w 10479782"/>
                <a:gd name="connsiteY281" fmla="*/ 677423 h 2198909"/>
                <a:gd name="connsiteX282" fmla="*/ 9413421 w 10479782"/>
                <a:gd name="connsiteY282" fmla="*/ 668537 h 2198909"/>
                <a:gd name="connsiteX283" fmla="*/ 9521715 w 10479782"/>
                <a:gd name="connsiteY283" fmla="*/ 593009 h 2198909"/>
                <a:gd name="connsiteX284" fmla="*/ 9628714 w 10479782"/>
                <a:gd name="connsiteY284" fmla="*/ 559319 h 2198909"/>
                <a:gd name="connsiteX285" fmla="*/ 9709239 w 10479782"/>
                <a:gd name="connsiteY285" fmla="*/ 549692 h 2198909"/>
                <a:gd name="connsiteX286" fmla="*/ 9778472 w 10479782"/>
                <a:gd name="connsiteY286" fmla="*/ 542288 h 2198909"/>
                <a:gd name="connsiteX287" fmla="*/ 9861592 w 10479782"/>
                <a:gd name="connsiteY287" fmla="*/ 521554 h 2198909"/>
                <a:gd name="connsiteX288" fmla="*/ 9908613 w 10479782"/>
                <a:gd name="connsiteY288" fmla="*/ 498969 h 2198909"/>
                <a:gd name="connsiteX289" fmla="*/ 9983398 w 10479782"/>
                <a:gd name="connsiteY289" fmla="*/ 466574 h 2198909"/>
                <a:gd name="connsiteX290" fmla="*/ 10060038 w 10479782"/>
                <a:gd name="connsiteY290" fmla="*/ 424553 h 2198909"/>
                <a:gd name="connsiteX291" fmla="*/ 10118905 w 10479782"/>
                <a:gd name="connsiteY291" fmla="*/ 365684 h 2198909"/>
                <a:gd name="connsiteX292" fmla="*/ 10150561 w 10479782"/>
                <a:gd name="connsiteY292" fmla="*/ 316072 h 2198909"/>
                <a:gd name="connsiteX293" fmla="*/ 10243306 w 10479782"/>
                <a:gd name="connsiteY293" fmla="*/ 244987 h 2198909"/>
                <a:gd name="connsiteX294" fmla="*/ 10327164 w 10479782"/>
                <a:gd name="connsiteY294" fmla="*/ 110961 h 2198909"/>
                <a:gd name="connsiteX295" fmla="*/ 10379738 w 10479782"/>
                <a:gd name="connsiteY295" fmla="*/ 55241 h 2198909"/>
                <a:gd name="connsiteX296" fmla="*/ 10409541 w 10479782"/>
                <a:gd name="connsiteY296" fmla="*/ 39507 h 2198909"/>
                <a:gd name="connsiteX297" fmla="*/ 10460263 w 10479782"/>
                <a:gd name="connsiteY297" fmla="*/ 817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0479782" h="2198909">
                  <a:moveTo>
                    <a:pt x="10461499" y="0"/>
                  </a:moveTo>
                  <a:lnTo>
                    <a:pt x="10479782" y="268945"/>
                  </a:lnTo>
                  <a:lnTo>
                    <a:pt x="10440826" y="322737"/>
                  </a:lnTo>
                  <a:cubicBezTo>
                    <a:pt x="10431756" y="335140"/>
                    <a:pt x="10423424" y="349765"/>
                    <a:pt x="10411022" y="357725"/>
                  </a:cubicBezTo>
                  <a:cubicBezTo>
                    <a:pt x="10385290" y="374385"/>
                    <a:pt x="10357152" y="387898"/>
                    <a:pt x="10329570" y="401597"/>
                  </a:cubicBezTo>
                  <a:cubicBezTo>
                    <a:pt x="10305875" y="413260"/>
                    <a:pt x="10280699" y="421960"/>
                    <a:pt x="10257560" y="434548"/>
                  </a:cubicBezTo>
                  <a:cubicBezTo>
                    <a:pt x="10239048" y="444545"/>
                    <a:pt x="10222571" y="458429"/>
                    <a:pt x="10205356" y="471018"/>
                  </a:cubicBezTo>
                  <a:cubicBezTo>
                    <a:pt x="10190361" y="481938"/>
                    <a:pt x="10173886" y="491379"/>
                    <a:pt x="10161298" y="504523"/>
                  </a:cubicBezTo>
                  <a:cubicBezTo>
                    <a:pt x="10130568" y="536364"/>
                    <a:pt x="10099653" y="567648"/>
                    <a:pt x="10061519" y="591159"/>
                  </a:cubicBezTo>
                  <a:cubicBezTo>
                    <a:pt x="10023940" y="614483"/>
                    <a:pt x="9988397" y="640586"/>
                    <a:pt x="9951004" y="664281"/>
                  </a:cubicBezTo>
                  <a:cubicBezTo>
                    <a:pt x="9914350" y="687420"/>
                    <a:pt x="9881213" y="712781"/>
                    <a:pt x="9862146" y="753878"/>
                  </a:cubicBezTo>
                  <a:cubicBezTo>
                    <a:pt x="9853631" y="772019"/>
                    <a:pt x="9841599" y="791827"/>
                    <a:pt x="9825493" y="802378"/>
                  </a:cubicBezTo>
                  <a:cubicBezTo>
                    <a:pt x="9802538" y="817372"/>
                    <a:pt x="9773475" y="822742"/>
                    <a:pt x="9748484" y="835515"/>
                  </a:cubicBezTo>
                  <a:cubicBezTo>
                    <a:pt x="9719050" y="850509"/>
                    <a:pt x="9684990" y="863468"/>
                    <a:pt x="9664995" y="887348"/>
                  </a:cubicBezTo>
                  <a:cubicBezTo>
                    <a:pt x="9647224" y="908637"/>
                    <a:pt x="9629268" y="925296"/>
                    <a:pt x="9605757" y="938809"/>
                  </a:cubicBezTo>
                  <a:cubicBezTo>
                    <a:pt x="9589282" y="948251"/>
                    <a:pt x="9577066" y="965466"/>
                    <a:pt x="9560035" y="973242"/>
                  </a:cubicBezTo>
                  <a:cubicBezTo>
                    <a:pt x="9537636" y="983609"/>
                    <a:pt x="9515050" y="991754"/>
                    <a:pt x="9495427" y="1007860"/>
                  </a:cubicBezTo>
                  <a:cubicBezTo>
                    <a:pt x="9475065" y="1024520"/>
                    <a:pt x="9451926" y="1037663"/>
                    <a:pt x="9430637" y="1053214"/>
                  </a:cubicBezTo>
                  <a:cubicBezTo>
                    <a:pt x="9419345" y="1061543"/>
                    <a:pt x="9410088" y="1072466"/>
                    <a:pt x="9399167" y="1081166"/>
                  </a:cubicBezTo>
                  <a:cubicBezTo>
                    <a:pt x="9379175" y="1097086"/>
                    <a:pt x="9358811" y="1112636"/>
                    <a:pt x="9338262" y="1127630"/>
                  </a:cubicBezTo>
                  <a:cubicBezTo>
                    <a:pt x="9317715" y="1142626"/>
                    <a:pt x="9298092" y="1160026"/>
                    <a:pt x="9275507" y="1170948"/>
                  </a:cubicBezTo>
                  <a:cubicBezTo>
                    <a:pt x="9237004" y="1189460"/>
                    <a:pt x="9194982" y="1200568"/>
                    <a:pt x="9157587" y="1220560"/>
                  </a:cubicBezTo>
                  <a:cubicBezTo>
                    <a:pt x="9119638" y="1240922"/>
                    <a:pt x="9083911" y="1266470"/>
                    <a:pt x="9050218" y="1293496"/>
                  </a:cubicBezTo>
                  <a:cubicBezTo>
                    <a:pt x="9023561" y="1314785"/>
                    <a:pt x="8998572" y="1335890"/>
                    <a:pt x="8965064" y="1346810"/>
                  </a:cubicBezTo>
                  <a:cubicBezTo>
                    <a:pt x="8946367" y="1352920"/>
                    <a:pt x="8926746" y="1366249"/>
                    <a:pt x="8915452" y="1381799"/>
                  </a:cubicBezTo>
                  <a:cubicBezTo>
                    <a:pt x="8891017" y="1415674"/>
                    <a:pt x="8859732" y="1439555"/>
                    <a:pt x="8824374" y="1459917"/>
                  </a:cubicBezTo>
                  <a:cubicBezTo>
                    <a:pt x="8777169" y="1487315"/>
                    <a:pt x="8730519" y="1515268"/>
                    <a:pt x="8683128" y="1542110"/>
                  </a:cubicBezTo>
                  <a:cubicBezTo>
                    <a:pt x="8655177" y="1558031"/>
                    <a:pt x="8627410" y="1574875"/>
                    <a:pt x="8597789" y="1586538"/>
                  </a:cubicBezTo>
                  <a:cubicBezTo>
                    <a:pt x="8537257" y="1610604"/>
                    <a:pt x="8475242" y="1631151"/>
                    <a:pt x="8414152" y="1653552"/>
                  </a:cubicBezTo>
                  <a:cubicBezTo>
                    <a:pt x="8394160" y="1660770"/>
                    <a:pt x="8375278" y="1671137"/>
                    <a:pt x="8354914" y="1677432"/>
                  </a:cubicBezTo>
                  <a:cubicBezTo>
                    <a:pt x="8332885" y="1684281"/>
                    <a:pt x="8309192" y="1686317"/>
                    <a:pt x="8287162" y="1693166"/>
                  </a:cubicBezTo>
                  <a:cubicBezTo>
                    <a:pt x="8250508" y="1704458"/>
                    <a:pt x="8214965" y="1718898"/>
                    <a:pt x="8178313" y="1730375"/>
                  </a:cubicBezTo>
                  <a:cubicBezTo>
                    <a:pt x="8107597" y="1752404"/>
                    <a:pt x="8036696" y="1773509"/>
                    <a:pt x="7965797" y="1794426"/>
                  </a:cubicBezTo>
                  <a:cubicBezTo>
                    <a:pt x="7950618" y="1798869"/>
                    <a:pt x="7934141" y="1799425"/>
                    <a:pt x="7919147" y="1804237"/>
                  </a:cubicBezTo>
                  <a:cubicBezTo>
                    <a:pt x="7879346" y="1817196"/>
                    <a:pt x="7839730" y="1831264"/>
                    <a:pt x="7800300" y="1845519"/>
                  </a:cubicBezTo>
                  <a:cubicBezTo>
                    <a:pt x="7776421" y="1854220"/>
                    <a:pt x="7753095" y="1864956"/>
                    <a:pt x="7729030" y="1873286"/>
                  </a:cubicBezTo>
                  <a:cubicBezTo>
                    <a:pt x="7709778" y="1879950"/>
                    <a:pt x="7689970" y="1885133"/>
                    <a:pt x="7669977" y="1889207"/>
                  </a:cubicBezTo>
                  <a:cubicBezTo>
                    <a:pt x="7652762" y="1892725"/>
                    <a:pt x="7634806" y="1892354"/>
                    <a:pt x="7617775" y="1896611"/>
                  </a:cubicBezTo>
                  <a:cubicBezTo>
                    <a:pt x="7571679" y="1908088"/>
                    <a:pt x="7526141" y="1921047"/>
                    <a:pt x="7480416" y="1933264"/>
                  </a:cubicBezTo>
                  <a:cubicBezTo>
                    <a:pt x="7462091" y="1938078"/>
                    <a:pt x="7443393" y="1941596"/>
                    <a:pt x="7425622" y="1947704"/>
                  </a:cubicBezTo>
                  <a:cubicBezTo>
                    <a:pt x="7378046" y="1963810"/>
                    <a:pt x="7331212" y="1982135"/>
                    <a:pt x="7283451" y="1997316"/>
                  </a:cubicBezTo>
                  <a:cubicBezTo>
                    <a:pt x="7243837" y="2009904"/>
                    <a:pt x="7203111" y="2018974"/>
                    <a:pt x="7162938" y="2030081"/>
                  </a:cubicBezTo>
                  <a:cubicBezTo>
                    <a:pt x="7145908" y="2034895"/>
                    <a:pt x="7129617" y="2041744"/>
                    <a:pt x="7112588" y="2045816"/>
                  </a:cubicBezTo>
                  <a:cubicBezTo>
                    <a:pt x="7074453" y="2055073"/>
                    <a:pt x="7035763" y="2062847"/>
                    <a:pt x="6997443" y="2072103"/>
                  </a:cubicBezTo>
                  <a:cubicBezTo>
                    <a:pt x="6975599" y="2077471"/>
                    <a:pt x="6954496" y="2087098"/>
                    <a:pt x="6932282" y="2090616"/>
                  </a:cubicBezTo>
                  <a:cubicBezTo>
                    <a:pt x="6879523" y="2098945"/>
                    <a:pt x="6826394" y="2104869"/>
                    <a:pt x="6773265" y="2111533"/>
                  </a:cubicBezTo>
                  <a:cubicBezTo>
                    <a:pt x="6718472" y="2118382"/>
                    <a:pt x="6663862" y="2125602"/>
                    <a:pt x="6609064" y="2131711"/>
                  </a:cubicBezTo>
                  <a:cubicBezTo>
                    <a:pt x="6579076" y="2134859"/>
                    <a:pt x="6548901" y="2135413"/>
                    <a:pt x="6518913" y="2138375"/>
                  </a:cubicBezTo>
                  <a:cubicBezTo>
                    <a:pt x="6492626" y="2140967"/>
                    <a:pt x="6466524" y="2145780"/>
                    <a:pt x="6440239" y="2148928"/>
                  </a:cubicBezTo>
                  <a:cubicBezTo>
                    <a:pt x="6417469" y="2151519"/>
                    <a:pt x="6394514" y="2153000"/>
                    <a:pt x="6371744" y="2155592"/>
                  </a:cubicBezTo>
                  <a:cubicBezTo>
                    <a:pt x="6335276" y="2159848"/>
                    <a:pt x="6298993" y="2164663"/>
                    <a:pt x="6262710" y="2169105"/>
                  </a:cubicBezTo>
                  <a:cubicBezTo>
                    <a:pt x="6247532" y="2170771"/>
                    <a:pt x="6231610" y="2175399"/>
                    <a:pt x="6217357" y="2172623"/>
                  </a:cubicBezTo>
                  <a:cubicBezTo>
                    <a:pt x="6181442" y="2165588"/>
                    <a:pt x="6146085" y="2167624"/>
                    <a:pt x="6110358" y="2172437"/>
                  </a:cubicBezTo>
                  <a:cubicBezTo>
                    <a:pt x="6098141" y="2174104"/>
                    <a:pt x="6084997" y="2173733"/>
                    <a:pt x="6073149" y="2170587"/>
                  </a:cubicBezTo>
                  <a:cubicBezTo>
                    <a:pt x="6048898" y="2164291"/>
                    <a:pt x="6025389" y="2155406"/>
                    <a:pt x="6001508" y="2147632"/>
                  </a:cubicBezTo>
                  <a:cubicBezTo>
                    <a:pt x="5998915" y="2146707"/>
                    <a:pt x="5995769" y="2146520"/>
                    <a:pt x="5992994" y="2145966"/>
                  </a:cubicBezTo>
                  <a:cubicBezTo>
                    <a:pt x="5977257" y="2142818"/>
                    <a:pt x="5961709" y="2139671"/>
                    <a:pt x="5945973" y="2136894"/>
                  </a:cubicBezTo>
                  <a:cubicBezTo>
                    <a:pt x="5937458" y="2135413"/>
                    <a:pt x="5928757" y="2135228"/>
                    <a:pt x="5920240" y="2133932"/>
                  </a:cubicBezTo>
                  <a:cubicBezTo>
                    <a:pt x="5887290" y="2128749"/>
                    <a:pt x="5851007" y="2137450"/>
                    <a:pt x="5822498" y="2115051"/>
                  </a:cubicBezTo>
                  <a:cubicBezTo>
                    <a:pt x="5803987" y="2100611"/>
                    <a:pt x="5786030" y="2103944"/>
                    <a:pt x="5766224" y="2106165"/>
                  </a:cubicBezTo>
                  <a:cubicBezTo>
                    <a:pt x="5751228" y="2107831"/>
                    <a:pt x="5735863" y="2107275"/>
                    <a:pt x="5720684" y="2107461"/>
                  </a:cubicBezTo>
                  <a:cubicBezTo>
                    <a:pt x="5694027" y="2108016"/>
                    <a:pt x="5667370" y="2108202"/>
                    <a:pt x="5640713" y="2109127"/>
                  </a:cubicBezTo>
                  <a:cubicBezTo>
                    <a:pt x="5632196" y="2109497"/>
                    <a:pt x="5623498" y="2114126"/>
                    <a:pt x="5615165" y="2113386"/>
                  </a:cubicBezTo>
                  <a:cubicBezTo>
                    <a:pt x="5576661" y="2109868"/>
                    <a:pt x="5538157" y="2104313"/>
                    <a:pt x="5499652" y="2101167"/>
                  </a:cubicBezTo>
                  <a:cubicBezTo>
                    <a:pt x="5477809" y="2099316"/>
                    <a:pt x="5455409" y="2102832"/>
                    <a:pt x="5433750" y="2100242"/>
                  </a:cubicBezTo>
                  <a:cubicBezTo>
                    <a:pt x="5408761" y="2097280"/>
                    <a:pt x="5384325" y="2089690"/>
                    <a:pt x="5359518" y="2085061"/>
                  </a:cubicBezTo>
                  <a:cubicBezTo>
                    <a:pt x="5352669" y="2083767"/>
                    <a:pt x="5345080" y="2085432"/>
                    <a:pt x="5337859" y="2085801"/>
                  </a:cubicBezTo>
                  <a:cubicBezTo>
                    <a:pt x="5329714" y="2086172"/>
                    <a:pt x="5321754" y="2086913"/>
                    <a:pt x="5313608" y="2087098"/>
                  </a:cubicBezTo>
                  <a:cubicBezTo>
                    <a:pt x="5288802" y="2087469"/>
                    <a:pt x="5263997" y="2086913"/>
                    <a:pt x="5239190" y="2088209"/>
                  </a:cubicBezTo>
                  <a:cubicBezTo>
                    <a:pt x="5224011" y="2088950"/>
                    <a:pt x="5208092" y="2096539"/>
                    <a:pt x="5194022" y="2093762"/>
                  </a:cubicBezTo>
                  <a:cubicBezTo>
                    <a:pt x="5165329" y="2088394"/>
                    <a:pt x="5136636" y="2100426"/>
                    <a:pt x="5107944" y="2090431"/>
                  </a:cubicBezTo>
                  <a:cubicBezTo>
                    <a:pt x="5099057" y="2087469"/>
                    <a:pt x="5086840" y="2094874"/>
                    <a:pt x="5076101" y="2095243"/>
                  </a:cubicBezTo>
                  <a:cubicBezTo>
                    <a:pt x="5049260" y="2096168"/>
                    <a:pt x="5022419" y="2095983"/>
                    <a:pt x="4995576" y="2095799"/>
                  </a:cubicBezTo>
                  <a:cubicBezTo>
                    <a:pt x="4971510" y="2095614"/>
                    <a:pt x="4946519" y="2098205"/>
                    <a:pt x="4923380" y="2093021"/>
                  </a:cubicBezTo>
                  <a:cubicBezTo>
                    <a:pt x="4899129" y="2087468"/>
                    <a:pt x="4877286" y="2088209"/>
                    <a:pt x="4853775" y="2094502"/>
                  </a:cubicBezTo>
                  <a:cubicBezTo>
                    <a:pt x="4837670" y="2098760"/>
                    <a:pt x="4820639" y="2099316"/>
                    <a:pt x="4803979" y="2100611"/>
                  </a:cubicBezTo>
                  <a:cubicBezTo>
                    <a:pt x="4786023" y="2102092"/>
                    <a:pt x="4766215" y="2098205"/>
                    <a:pt x="4749925" y="2104313"/>
                  </a:cubicBezTo>
                  <a:cubicBezTo>
                    <a:pt x="4701422" y="2122456"/>
                    <a:pt x="4651626" y="2126343"/>
                    <a:pt x="4600905" y="2126343"/>
                  </a:cubicBezTo>
                  <a:cubicBezTo>
                    <a:pt x="4591648" y="2126343"/>
                    <a:pt x="4582206" y="2123752"/>
                    <a:pt x="4573322" y="2120975"/>
                  </a:cubicBezTo>
                  <a:cubicBezTo>
                    <a:pt x="4521488" y="2104313"/>
                    <a:pt x="4469470" y="2105794"/>
                    <a:pt x="4416711" y="2115976"/>
                  </a:cubicBezTo>
                  <a:cubicBezTo>
                    <a:pt x="4405789" y="2118198"/>
                    <a:pt x="4393572" y="2118569"/>
                    <a:pt x="4382651" y="2116347"/>
                  </a:cubicBezTo>
                  <a:cubicBezTo>
                    <a:pt x="4351919" y="2109868"/>
                    <a:pt x="4322116" y="2099130"/>
                    <a:pt x="4291200" y="2094502"/>
                  </a:cubicBezTo>
                  <a:cubicBezTo>
                    <a:pt x="4240110" y="2086913"/>
                    <a:pt x="4195867" y="2112458"/>
                    <a:pt x="4150141" y="2129120"/>
                  </a:cubicBezTo>
                  <a:cubicBezTo>
                    <a:pt x="4106639" y="2144854"/>
                    <a:pt x="4069615" y="2180397"/>
                    <a:pt x="4018151" y="2172437"/>
                  </a:cubicBezTo>
                  <a:cubicBezTo>
                    <a:pt x="4012969" y="2171696"/>
                    <a:pt x="4007231" y="2176695"/>
                    <a:pt x="4001491" y="2177991"/>
                  </a:cubicBezTo>
                  <a:cubicBezTo>
                    <a:pt x="3985757" y="2181509"/>
                    <a:pt x="3970022" y="2185765"/>
                    <a:pt x="3954101" y="2187433"/>
                  </a:cubicBezTo>
                  <a:cubicBezTo>
                    <a:pt x="3934664" y="2189654"/>
                    <a:pt x="3914857" y="2188913"/>
                    <a:pt x="3895419" y="2190764"/>
                  </a:cubicBezTo>
                  <a:cubicBezTo>
                    <a:pt x="3870427" y="2192985"/>
                    <a:pt x="3845808" y="2198909"/>
                    <a:pt x="3821000" y="2198909"/>
                  </a:cubicBezTo>
                  <a:cubicBezTo>
                    <a:pt x="3801008" y="2198909"/>
                    <a:pt x="3781199" y="2192060"/>
                    <a:pt x="3761394" y="2188727"/>
                  </a:cubicBezTo>
                  <a:cubicBezTo>
                    <a:pt x="3733440" y="2184100"/>
                    <a:pt x="3702710" y="2185396"/>
                    <a:pt x="3678089" y="2173548"/>
                  </a:cubicBezTo>
                  <a:cubicBezTo>
                    <a:pt x="3651803" y="2160960"/>
                    <a:pt x="3626812" y="2155221"/>
                    <a:pt x="3599599" y="2159108"/>
                  </a:cubicBezTo>
                  <a:cubicBezTo>
                    <a:pt x="3590529" y="2160404"/>
                    <a:pt x="3578866" y="2168180"/>
                    <a:pt x="3574795" y="2176139"/>
                  </a:cubicBezTo>
                  <a:cubicBezTo>
                    <a:pt x="3565722" y="2193910"/>
                    <a:pt x="3553321" y="2197059"/>
                    <a:pt x="3536474" y="2190949"/>
                  </a:cubicBezTo>
                  <a:cubicBezTo>
                    <a:pt x="3521850" y="2185765"/>
                    <a:pt x="3503894" y="2183174"/>
                    <a:pt x="3493898" y="2173177"/>
                  </a:cubicBezTo>
                  <a:cubicBezTo>
                    <a:pt x="3465573" y="2144855"/>
                    <a:pt x="3429475" y="2143929"/>
                    <a:pt x="3394304" y="2136340"/>
                  </a:cubicBezTo>
                  <a:cubicBezTo>
                    <a:pt x="3372832" y="2131711"/>
                    <a:pt x="3352837" y="2131526"/>
                    <a:pt x="3331364" y="2134672"/>
                  </a:cubicBezTo>
                  <a:cubicBezTo>
                    <a:pt x="3284716" y="2141708"/>
                    <a:pt x="3239360" y="2131711"/>
                    <a:pt x="3194561" y="2118938"/>
                  </a:cubicBezTo>
                  <a:cubicBezTo>
                    <a:pt x="3164942" y="2110423"/>
                    <a:pt x="3134583" y="2105240"/>
                    <a:pt x="3105150" y="2096539"/>
                  </a:cubicBezTo>
                  <a:cubicBezTo>
                    <a:pt x="3083120" y="2089875"/>
                    <a:pt x="3061093" y="2081914"/>
                    <a:pt x="3040916" y="2071178"/>
                  </a:cubicBezTo>
                  <a:cubicBezTo>
                    <a:pt x="3011664" y="2055442"/>
                    <a:pt x="2986121" y="2031747"/>
                    <a:pt x="2948911" y="2038042"/>
                  </a:cubicBezTo>
                  <a:cubicBezTo>
                    <a:pt x="2916143" y="2043595"/>
                    <a:pt x="2886526" y="2031933"/>
                    <a:pt x="2856536" y="2020826"/>
                  </a:cubicBezTo>
                  <a:cubicBezTo>
                    <a:pt x="2834507" y="2012681"/>
                    <a:pt x="2812481" y="2004349"/>
                    <a:pt x="2789709" y="1999166"/>
                  </a:cubicBezTo>
                  <a:cubicBezTo>
                    <a:pt x="2762681" y="1993058"/>
                    <a:pt x="2732137" y="1995650"/>
                    <a:pt x="2708071" y="1984356"/>
                  </a:cubicBezTo>
                  <a:cubicBezTo>
                    <a:pt x="2682894" y="1972509"/>
                    <a:pt x="2661979" y="1980470"/>
                    <a:pt x="2639578" y="1983803"/>
                  </a:cubicBezTo>
                  <a:cubicBezTo>
                    <a:pt x="2603850" y="1988986"/>
                    <a:pt x="2568306" y="1998612"/>
                    <a:pt x="2532209" y="1986393"/>
                  </a:cubicBezTo>
                  <a:cubicBezTo>
                    <a:pt x="2488337" y="1971584"/>
                    <a:pt x="2444833" y="1955665"/>
                    <a:pt x="2400776" y="1941596"/>
                  </a:cubicBezTo>
                  <a:cubicBezTo>
                    <a:pt x="2383743" y="1936226"/>
                    <a:pt x="2365420" y="1934004"/>
                    <a:pt x="2347647" y="1931598"/>
                  </a:cubicBezTo>
                  <a:cubicBezTo>
                    <a:pt x="2330802" y="1929562"/>
                    <a:pt x="2310625" y="1934745"/>
                    <a:pt x="2297664" y="1926971"/>
                  </a:cubicBezTo>
                  <a:cubicBezTo>
                    <a:pt x="2264343" y="1906978"/>
                    <a:pt x="2230098" y="1897168"/>
                    <a:pt x="2191592" y="1897167"/>
                  </a:cubicBezTo>
                  <a:cubicBezTo>
                    <a:pt x="2177152" y="1897167"/>
                    <a:pt x="2163082" y="1888836"/>
                    <a:pt x="2148460" y="1887355"/>
                  </a:cubicBezTo>
                  <a:cubicBezTo>
                    <a:pt x="2128465" y="1885505"/>
                    <a:pt x="2105510" y="1880506"/>
                    <a:pt x="2088110" y="1887541"/>
                  </a:cubicBezTo>
                  <a:cubicBezTo>
                    <a:pt x="2047200" y="1904201"/>
                    <a:pt x="2014065" y="1890317"/>
                    <a:pt x="1978335" y="1873842"/>
                  </a:cubicBezTo>
                  <a:cubicBezTo>
                    <a:pt x="1943162" y="1857551"/>
                    <a:pt x="1906138" y="1844594"/>
                    <a:pt x="1868746" y="1833856"/>
                  </a:cubicBezTo>
                  <a:cubicBezTo>
                    <a:pt x="1854677" y="1829969"/>
                    <a:pt x="1837833" y="1836449"/>
                    <a:pt x="1822281" y="1837743"/>
                  </a:cubicBezTo>
                  <a:cubicBezTo>
                    <a:pt x="1816726" y="1838114"/>
                    <a:pt x="1810617" y="1838670"/>
                    <a:pt x="1805620" y="1836818"/>
                  </a:cubicBezTo>
                  <a:cubicBezTo>
                    <a:pt x="1757306" y="1819047"/>
                    <a:pt x="1708248" y="1805534"/>
                    <a:pt x="1655861" y="1814789"/>
                  </a:cubicBezTo>
                  <a:cubicBezTo>
                    <a:pt x="1651049" y="1815716"/>
                    <a:pt x="1645678" y="1813679"/>
                    <a:pt x="1640864" y="1812383"/>
                  </a:cubicBezTo>
                  <a:cubicBezTo>
                    <a:pt x="1617354" y="1805718"/>
                    <a:pt x="1594400" y="1795167"/>
                    <a:pt x="1570522" y="1792761"/>
                  </a:cubicBezTo>
                  <a:cubicBezTo>
                    <a:pt x="1511653" y="1786837"/>
                    <a:pt x="1452417" y="1784429"/>
                    <a:pt x="1393176" y="1780542"/>
                  </a:cubicBezTo>
                  <a:cubicBezTo>
                    <a:pt x="1389473" y="1780357"/>
                    <a:pt x="1385586" y="1780357"/>
                    <a:pt x="1382255" y="1779061"/>
                  </a:cubicBezTo>
                  <a:cubicBezTo>
                    <a:pt x="1360410" y="1771101"/>
                    <a:pt x="1341344" y="1773693"/>
                    <a:pt x="1322831" y="1788872"/>
                  </a:cubicBezTo>
                  <a:cubicBezTo>
                    <a:pt x="1314686" y="1795536"/>
                    <a:pt x="1303578" y="1799054"/>
                    <a:pt x="1293399" y="1802756"/>
                  </a:cubicBezTo>
                  <a:cubicBezTo>
                    <a:pt x="1278402" y="1808311"/>
                    <a:pt x="1263039" y="1813679"/>
                    <a:pt x="1247489" y="1817197"/>
                  </a:cubicBezTo>
                  <a:cubicBezTo>
                    <a:pt x="1232124" y="1820527"/>
                    <a:pt x="1215649" y="1825155"/>
                    <a:pt x="1200839" y="1822564"/>
                  </a:cubicBezTo>
                  <a:cubicBezTo>
                    <a:pt x="1174182" y="1817937"/>
                    <a:pt x="1148820" y="1807570"/>
                    <a:pt x="1122534" y="1800720"/>
                  </a:cubicBezTo>
                  <a:cubicBezTo>
                    <a:pt x="1113464" y="1798313"/>
                    <a:pt x="1103466" y="1798685"/>
                    <a:pt x="1094027" y="1798498"/>
                  </a:cubicBezTo>
                  <a:cubicBezTo>
                    <a:pt x="1072366" y="1797944"/>
                    <a:pt x="1050152" y="1803312"/>
                    <a:pt x="1030531" y="1787947"/>
                  </a:cubicBezTo>
                  <a:cubicBezTo>
                    <a:pt x="1012390" y="1773508"/>
                    <a:pt x="994061" y="1777765"/>
                    <a:pt x="974995" y="1788687"/>
                  </a:cubicBezTo>
                  <a:cubicBezTo>
                    <a:pt x="961296" y="1796463"/>
                    <a:pt x="945747" y="1802571"/>
                    <a:pt x="930382" y="1805534"/>
                  </a:cubicBezTo>
                  <a:cubicBezTo>
                    <a:pt x="909278" y="1809605"/>
                    <a:pt x="888360" y="1811273"/>
                    <a:pt x="865590" y="1808865"/>
                  </a:cubicBezTo>
                  <a:cubicBezTo>
                    <a:pt x="849484" y="1807199"/>
                    <a:pt x="836340" y="1806459"/>
                    <a:pt x="823752" y="1796648"/>
                  </a:cubicBezTo>
                  <a:cubicBezTo>
                    <a:pt x="821717" y="1795167"/>
                    <a:pt x="818015" y="1794796"/>
                    <a:pt x="815238" y="1794982"/>
                  </a:cubicBezTo>
                  <a:cubicBezTo>
                    <a:pt x="778770" y="1798129"/>
                    <a:pt x="742671" y="1796463"/>
                    <a:pt x="705832" y="1794240"/>
                  </a:cubicBezTo>
                  <a:cubicBezTo>
                    <a:pt x="659000" y="1791280"/>
                    <a:pt x="609756" y="1799979"/>
                    <a:pt x="569216" y="1831079"/>
                  </a:cubicBezTo>
                  <a:cubicBezTo>
                    <a:pt x="563292" y="1835708"/>
                    <a:pt x="554407" y="1837743"/>
                    <a:pt x="546631" y="1838854"/>
                  </a:cubicBezTo>
                  <a:cubicBezTo>
                    <a:pt x="509978" y="1843666"/>
                    <a:pt x="473139" y="1847000"/>
                    <a:pt x="436485" y="1852368"/>
                  </a:cubicBezTo>
                  <a:cubicBezTo>
                    <a:pt x="416492" y="1855330"/>
                    <a:pt x="395574" y="1857923"/>
                    <a:pt x="377434" y="1866067"/>
                  </a:cubicBezTo>
                  <a:cubicBezTo>
                    <a:pt x="359664" y="1874026"/>
                    <a:pt x="345407" y="1883468"/>
                    <a:pt x="334855" y="1866808"/>
                  </a:cubicBezTo>
                  <a:cubicBezTo>
                    <a:pt x="315977" y="1875694"/>
                    <a:pt x="299498" y="1883098"/>
                    <a:pt x="283396" y="1891057"/>
                  </a:cubicBezTo>
                  <a:cubicBezTo>
                    <a:pt x="277470" y="1894019"/>
                    <a:pt x="272471" y="1898833"/>
                    <a:pt x="266547" y="1901610"/>
                  </a:cubicBezTo>
                  <a:cubicBezTo>
                    <a:pt x="260252" y="1904572"/>
                    <a:pt x="253219" y="1906422"/>
                    <a:pt x="246370" y="1907903"/>
                  </a:cubicBezTo>
                  <a:cubicBezTo>
                    <a:pt x="215824" y="1914567"/>
                    <a:pt x="185280" y="1920676"/>
                    <a:pt x="154923" y="1927896"/>
                  </a:cubicBezTo>
                  <a:cubicBezTo>
                    <a:pt x="148997" y="1929377"/>
                    <a:pt x="143998" y="1935301"/>
                    <a:pt x="138630" y="1939188"/>
                  </a:cubicBezTo>
                  <a:cubicBezTo>
                    <a:pt x="135113" y="1941780"/>
                    <a:pt x="131597" y="1945668"/>
                    <a:pt x="127708" y="1946223"/>
                  </a:cubicBezTo>
                  <a:cubicBezTo>
                    <a:pt x="98089" y="1950666"/>
                    <a:pt x="68657" y="1955850"/>
                    <a:pt x="38853" y="1958071"/>
                  </a:cubicBezTo>
                  <a:lnTo>
                    <a:pt x="35679" y="1958561"/>
                  </a:lnTo>
                  <a:lnTo>
                    <a:pt x="0" y="1433717"/>
                  </a:lnTo>
                  <a:lnTo>
                    <a:pt x="42184" y="1423079"/>
                  </a:lnTo>
                  <a:cubicBezTo>
                    <a:pt x="83097" y="1411971"/>
                    <a:pt x="123452" y="1411971"/>
                    <a:pt x="164178" y="1425856"/>
                  </a:cubicBezTo>
                  <a:cubicBezTo>
                    <a:pt x="192871" y="1435666"/>
                    <a:pt x="222119" y="1435666"/>
                    <a:pt x="250628" y="1422338"/>
                  </a:cubicBezTo>
                  <a:cubicBezTo>
                    <a:pt x="265992" y="1415120"/>
                    <a:pt x="281728" y="1407715"/>
                    <a:pt x="298019" y="1403642"/>
                  </a:cubicBezTo>
                  <a:cubicBezTo>
                    <a:pt x="308570" y="1401049"/>
                    <a:pt x="320787" y="1403457"/>
                    <a:pt x="331894" y="1405494"/>
                  </a:cubicBezTo>
                  <a:cubicBezTo>
                    <a:pt x="353368" y="1409565"/>
                    <a:pt x="375582" y="1421969"/>
                    <a:pt x="395574" y="1418822"/>
                  </a:cubicBezTo>
                  <a:cubicBezTo>
                    <a:pt x="464625" y="1407715"/>
                    <a:pt x="529786" y="1433816"/>
                    <a:pt x="597169" y="1434557"/>
                  </a:cubicBezTo>
                  <a:cubicBezTo>
                    <a:pt x="627713" y="1434926"/>
                    <a:pt x="657888" y="1440850"/>
                    <a:pt x="679362" y="1409936"/>
                  </a:cubicBezTo>
                  <a:cubicBezTo>
                    <a:pt x="682137" y="1405863"/>
                    <a:pt x="695652" y="1408084"/>
                    <a:pt x="703982" y="1409381"/>
                  </a:cubicBezTo>
                  <a:cubicBezTo>
                    <a:pt x="722494" y="1412158"/>
                    <a:pt x="740821" y="1419191"/>
                    <a:pt x="759147" y="1419007"/>
                  </a:cubicBezTo>
                  <a:cubicBezTo>
                    <a:pt x="797097" y="1418822"/>
                    <a:pt x="835230" y="1415860"/>
                    <a:pt x="872994" y="1412527"/>
                  </a:cubicBezTo>
                  <a:cubicBezTo>
                    <a:pt x="887248" y="1411231"/>
                    <a:pt x="900948" y="1406234"/>
                    <a:pt x="915017" y="1402716"/>
                  </a:cubicBezTo>
                  <a:cubicBezTo>
                    <a:pt x="922791" y="1400680"/>
                    <a:pt x="931123" y="1395312"/>
                    <a:pt x="938341" y="1396421"/>
                  </a:cubicBezTo>
                  <a:cubicBezTo>
                    <a:pt x="980179" y="1402901"/>
                    <a:pt x="1018498" y="1386982"/>
                    <a:pt x="1058113" y="1379021"/>
                  </a:cubicBezTo>
                  <a:cubicBezTo>
                    <a:pt x="1076440" y="1375319"/>
                    <a:pt x="1093655" y="1366433"/>
                    <a:pt x="1111427" y="1360325"/>
                  </a:cubicBezTo>
                  <a:cubicBezTo>
                    <a:pt x="1116054" y="1358657"/>
                    <a:pt x="1121238" y="1357177"/>
                    <a:pt x="1125867" y="1357548"/>
                  </a:cubicBezTo>
                  <a:cubicBezTo>
                    <a:pt x="1152337" y="1359769"/>
                    <a:pt x="1178625" y="1362916"/>
                    <a:pt x="1204911" y="1365321"/>
                  </a:cubicBezTo>
                  <a:cubicBezTo>
                    <a:pt x="1228792" y="1367543"/>
                    <a:pt x="1252857" y="1368283"/>
                    <a:pt x="1264149" y="1395496"/>
                  </a:cubicBezTo>
                  <a:cubicBezTo>
                    <a:pt x="1265816" y="1399755"/>
                    <a:pt x="1271369" y="1402901"/>
                    <a:pt x="1275627" y="1405679"/>
                  </a:cubicBezTo>
                  <a:cubicBezTo>
                    <a:pt x="1341345" y="1448441"/>
                    <a:pt x="1376516" y="1447329"/>
                    <a:pt x="1440752" y="1402160"/>
                  </a:cubicBezTo>
                  <a:cubicBezTo>
                    <a:pt x="1447417" y="1397533"/>
                    <a:pt x="1461670" y="1394200"/>
                    <a:pt x="1466113" y="1397903"/>
                  </a:cubicBezTo>
                  <a:cubicBezTo>
                    <a:pt x="1503877" y="1428633"/>
                    <a:pt x="1545159" y="1425300"/>
                    <a:pt x="1588663" y="1415674"/>
                  </a:cubicBezTo>
                  <a:cubicBezTo>
                    <a:pt x="1599954" y="1413083"/>
                    <a:pt x="1615875" y="1413083"/>
                    <a:pt x="1624390" y="1419192"/>
                  </a:cubicBezTo>
                  <a:cubicBezTo>
                    <a:pt x="1664931" y="1447514"/>
                    <a:pt x="1708434" y="1443442"/>
                    <a:pt x="1752492" y="1435112"/>
                  </a:cubicBezTo>
                  <a:cubicBezTo>
                    <a:pt x="1759340" y="1433816"/>
                    <a:pt x="1767672" y="1426781"/>
                    <a:pt x="1770632" y="1420303"/>
                  </a:cubicBezTo>
                  <a:cubicBezTo>
                    <a:pt x="1781185" y="1397348"/>
                    <a:pt x="1800993" y="1389572"/>
                    <a:pt x="1822836" y="1383093"/>
                  </a:cubicBezTo>
                  <a:cubicBezTo>
                    <a:pt x="1857269" y="1372542"/>
                    <a:pt x="1891144" y="1360138"/>
                    <a:pt x="1925762" y="1350143"/>
                  </a:cubicBezTo>
                  <a:cubicBezTo>
                    <a:pt x="1934278" y="1347737"/>
                    <a:pt x="1944830" y="1349218"/>
                    <a:pt x="1953716" y="1351993"/>
                  </a:cubicBezTo>
                  <a:cubicBezTo>
                    <a:pt x="1984075" y="1361434"/>
                    <a:pt x="2003327" y="1385130"/>
                    <a:pt x="2024430" y="1406975"/>
                  </a:cubicBezTo>
                  <a:cubicBezTo>
                    <a:pt x="2033686" y="1416601"/>
                    <a:pt x="2046459" y="1423450"/>
                    <a:pt x="2058863" y="1429002"/>
                  </a:cubicBezTo>
                  <a:cubicBezTo>
                    <a:pt x="2091072" y="1443258"/>
                    <a:pt x="2124024" y="1456030"/>
                    <a:pt x="2156605" y="1469544"/>
                  </a:cubicBezTo>
                  <a:cubicBezTo>
                    <a:pt x="2159752" y="1470840"/>
                    <a:pt x="2162342" y="1474171"/>
                    <a:pt x="2164750" y="1476948"/>
                  </a:cubicBezTo>
                  <a:cubicBezTo>
                    <a:pt x="2188815" y="1506198"/>
                    <a:pt x="2212694" y="1535630"/>
                    <a:pt x="2236945" y="1564880"/>
                  </a:cubicBezTo>
                  <a:cubicBezTo>
                    <a:pt x="2241573" y="1570433"/>
                    <a:pt x="2248239" y="1574506"/>
                    <a:pt x="2253235" y="1579874"/>
                  </a:cubicBezTo>
                  <a:cubicBezTo>
                    <a:pt x="2260271" y="1587279"/>
                    <a:pt x="2269157" y="1594314"/>
                    <a:pt x="2272859" y="1603200"/>
                  </a:cubicBezTo>
                  <a:cubicBezTo>
                    <a:pt x="2284336" y="1631151"/>
                    <a:pt x="2306365" y="1643186"/>
                    <a:pt x="2334132" y="1648369"/>
                  </a:cubicBezTo>
                  <a:cubicBezTo>
                    <a:pt x="2359495" y="1653181"/>
                    <a:pt x="2384855" y="1657254"/>
                    <a:pt x="2410031" y="1662807"/>
                  </a:cubicBezTo>
                  <a:cubicBezTo>
                    <a:pt x="2440760" y="1669471"/>
                    <a:pt x="2471306" y="1676691"/>
                    <a:pt x="2501665" y="1684837"/>
                  </a:cubicBezTo>
                  <a:cubicBezTo>
                    <a:pt x="2514807" y="1688354"/>
                    <a:pt x="2528691" y="1692426"/>
                    <a:pt x="2539985" y="1699646"/>
                  </a:cubicBezTo>
                  <a:cubicBezTo>
                    <a:pt x="2571639" y="1719639"/>
                    <a:pt x="2605516" y="1733152"/>
                    <a:pt x="2642724" y="1727784"/>
                  </a:cubicBezTo>
                  <a:cubicBezTo>
                    <a:pt x="2672528" y="1723526"/>
                    <a:pt x="2697519" y="1734448"/>
                    <a:pt x="2716031" y="1751479"/>
                  </a:cubicBezTo>
                  <a:cubicBezTo>
                    <a:pt x="2749723" y="1782394"/>
                    <a:pt x="2785820" y="1775359"/>
                    <a:pt x="2821734" y="1765363"/>
                  </a:cubicBezTo>
                  <a:cubicBezTo>
                    <a:pt x="2840246" y="1760180"/>
                    <a:pt x="2855425" y="1760920"/>
                    <a:pt x="2873011" y="1765917"/>
                  </a:cubicBezTo>
                  <a:cubicBezTo>
                    <a:pt x="2913737" y="1777580"/>
                    <a:pt x="2940950" y="1809236"/>
                    <a:pt x="2967236" y="1837003"/>
                  </a:cubicBezTo>
                  <a:cubicBezTo>
                    <a:pt x="2989636" y="1860698"/>
                    <a:pt x="3014813" y="1874026"/>
                    <a:pt x="3042395" y="1884024"/>
                  </a:cubicBezTo>
                  <a:cubicBezTo>
                    <a:pt x="3077197" y="1896796"/>
                    <a:pt x="3104779" y="1891984"/>
                    <a:pt x="3121440" y="1861254"/>
                  </a:cubicBezTo>
                  <a:cubicBezTo>
                    <a:pt x="3126068" y="1852553"/>
                    <a:pt x="3134213" y="1842370"/>
                    <a:pt x="3142914" y="1839780"/>
                  </a:cubicBezTo>
                  <a:cubicBezTo>
                    <a:pt x="3184935" y="1826822"/>
                    <a:pt x="3227513" y="1807940"/>
                    <a:pt x="3272497" y="1819418"/>
                  </a:cubicBezTo>
                  <a:cubicBezTo>
                    <a:pt x="3334697" y="1835153"/>
                    <a:pt x="3395415" y="1834227"/>
                    <a:pt x="3457615" y="1818677"/>
                  </a:cubicBezTo>
                  <a:cubicBezTo>
                    <a:pt x="3558504" y="1793501"/>
                    <a:pt x="3659393" y="1766844"/>
                    <a:pt x="3765467" y="1772397"/>
                  </a:cubicBezTo>
                  <a:cubicBezTo>
                    <a:pt x="3783052" y="1773322"/>
                    <a:pt x="3803969" y="1762030"/>
                    <a:pt x="3819150" y="1750923"/>
                  </a:cubicBezTo>
                  <a:cubicBezTo>
                    <a:pt x="3848214" y="1729821"/>
                    <a:pt x="3846917" y="1728153"/>
                    <a:pt x="3879498" y="1745555"/>
                  </a:cubicBezTo>
                  <a:cubicBezTo>
                    <a:pt x="3887274" y="1749814"/>
                    <a:pt x="3896900" y="1752404"/>
                    <a:pt x="3902639" y="1758699"/>
                  </a:cubicBezTo>
                  <a:cubicBezTo>
                    <a:pt x="3931887" y="1790724"/>
                    <a:pt x="3967986" y="1782948"/>
                    <a:pt x="4003898" y="1778321"/>
                  </a:cubicBezTo>
                  <a:cubicBezTo>
                    <a:pt x="4010192" y="1777396"/>
                    <a:pt x="4017781" y="1776099"/>
                    <a:pt x="4023152" y="1778692"/>
                  </a:cubicBezTo>
                  <a:cubicBezTo>
                    <a:pt x="4047400" y="1790353"/>
                    <a:pt x="4067949" y="1786281"/>
                    <a:pt x="4089054" y="1770360"/>
                  </a:cubicBezTo>
                  <a:cubicBezTo>
                    <a:pt x="4107379" y="1756662"/>
                    <a:pt x="4128484" y="1748517"/>
                    <a:pt x="4150142" y="1765548"/>
                  </a:cubicBezTo>
                  <a:cubicBezTo>
                    <a:pt x="4198273" y="1803312"/>
                    <a:pt x="4249734" y="1805162"/>
                    <a:pt x="4304160" y="1781283"/>
                  </a:cubicBezTo>
                  <a:cubicBezTo>
                    <a:pt x="4343034" y="1764252"/>
                    <a:pt x="4381353" y="1760365"/>
                    <a:pt x="4422267" y="1777580"/>
                  </a:cubicBezTo>
                  <a:cubicBezTo>
                    <a:pt x="4438001" y="1784244"/>
                    <a:pt x="4458363" y="1779802"/>
                    <a:pt x="4476691" y="1781282"/>
                  </a:cubicBezTo>
                  <a:cubicBezTo>
                    <a:pt x="4487056" y="1782023"/>
                    <a:pt x="4498535" y="1782208"/>
                    <a:pt x="4507419" y="1786837"/>
                  </a:cubicBezTo>
                  <a:cubicBezTo>
                    <a:pt x="4531116" y="1798685"/>
                    <a:pt x="4553143" y="1813863"/>
                    <a:pt x="4577023" y="1825526"/>
                  </a:cubicBezTo>
                  <a:cubicBezTo>
                    <a:pt x="4588502" y="1831079"/>
                    <a:pt x="4602199" y="1834041"/>
                    <a:pt x="4615158" y="1834227"/>
                  </a:cubicBezTo>
                  <a:cubicBezTo>
                    <a:pt x="4653478" y="1835152"/>
                    <a:pt x="4691799" y="1835152"/>
                    <a:pt x="4729932" y="1833487"/>
                  </a:cubicBezTo>
                  <a:cubicBezTo>
                    <a:pt x="4792872" y="1830894"/>
                    <a:pt x="4856737" y="1830338"/>
                    <a:pt x="4902090" y="1775174"/>
                  </a:cubicBezTo>
                  <a:cubicBezTo>
                    <a:pt x="4905795" y="1770731"/>
                    <a:pt x="4913754" y="1768139"/>
                    <a:pt x="4920048" y="1767398"/>
                  </a:cubicBezTo>
                  <a:cubicBezTo>
                    <a:pt x="4949111" y="1763882"/>
                    <a:pt x="4978915" y="1763511"/>
                    <a:pt x="5007609" y="1757772"/>
                  </a:cubicBezTo>
                  <a:cubicBezTo>
                    <a:pt x="5030564" y="1753145"/>
                    <a:pt x="5049631" y="1754625"/>
                    <a:pt x="5067031" y="1770916"/>
                  </a:cubicBezTo>
                  <a:cubicBezTo>
                    <a:pt x="5089801" y="1792389"/>
                    <a:pt x="5117570" y="1804978"/>
                    <a:pt x="5147929" y="1798129"/>
                  </a:cubicBezTo>
                  <a:cubicBezTo>
                    <a:pt x="5178287" y="1791465"/>
                    <a:pt x="5198280" y="1805903"/>
                    <a:pt x="5220680" y="1820899"/>
                  </a:cubicBezTo>
                  <a:cubicBezTo>
                    <a:pt x="5236971" y="1831819"/>
                    <a:pt x="5255482" y="1845519"/>
                    <a:pt x="5273623" y="1846629"/>
                  </a:cubicBezTo>
                  <a:cubicBezTo>
                    <a:pt x="5314721" y="1849035"/>
                    <a:pt x="5350079" y="1887170"/>
                    <a:pt x="5394691" y="1865512"/>
                  </a:cubicBezTo>
                  <a:cubicBezTo>
                    <a:pt x="5397654" y="1864031"/>
                    <a:pt x="5403022" y="1867733"/>
                    <a:pt x="5407280" y="1868658"/>
                  </a:cubicBezTo>
                  <a:cubicBezTo>
                    <a:pt x="5441341" y="1875694"/>
                    <a:pt x="5473366" y="1868843"/>
                    <a:pt x="5498358" y="1845704"/>
                  </a:cubicBezTo>
                  <a:cubicBezTo>
                    <a:pt x="5531123" y="1815529"/>
                    <a:pt x="5567406" y="1812567"/>
                    <a:pt x="5607761" y="1822380"/>
                  </a:cubicBezTo>
                  <a:cubicBezTo>
                    <a:pt x="5620720" y="1825526"/>
                    <a:pt x="5633679" y="1827748"/>
                    <a:pt x="5646821" y="1830338"/>
                  </a:cubicBezTo>
                  <a:cubicBezTo>
                    <a:pt x="5664593" y="1834041"/>
                    <a:pt x="5682550" y="1837930"/>
                    <a:pt x="5700320" y="1841632"/>
                  </a:cubicBezTo>
                  <a:cubicBezTo>
                    <a:pt x="5717538" y="1845334"/>
                    <a:pt x="5736605" y="1851627"/>
                    <a:pt x="5749931" y="1835708"/>
                  </a:cubicBezTo>
                  <a:cubicBezTo>
                    <a:pt x="5761410" y="1822008"/>
                    <a:pt x="5769555" y="1823305"/>
                    <a:pt x="5780107" y="1835153"/>
                  </a:cubicBezTo>
                  <a:cubicBezTo>
                    <a:pt x="5816761" y="1876619"/>
                    <a:pt x="5861189" y="1902535"/>
                    <a:pt x="5917835" y="1904386"/>
                  </a:cubicBezTo>
                  <a:cubicBezTo>
                    <a:pt x="5929498" y="1904757"/>
                    <a:pt x="5941345" y="1907347"/>
                    <a:pt x="5952821" y="1910125"/>
                  </a:cubicBezTo>
                  <a:cubicBezTo>
                    <a:pt x="5959857" y="1911790"/>
                    <a:pt x="5968373" y="1913642"/>
                    <a:pt x="5972630" y="1918641"/>
                  </a:cubicBezTo>
                  <a:cubicBezTo>
                    <a:pt x="6005766" y="1956774"/>
                    <a:pt x="6047048" y="1983247"/>
                    <a:pt x="6092032" y="2004536"/>
                  </a:cubicBezTo>
                  <a:cubicBezTo>
                    <a:pt x="6108136" y="2012125"/>
                    <a:pt x="6125354" y="2019715"/>
                    <a:pt x="6142754" y="2021936"/>
                  </a:cubicBezTo>
                  <a:cubicBezTo>
                    <a:pt x="6160894" y="2024158"/>
                    <a:pt x="6179961" y="2020455"/>
                    <a:pt x="6198473" y="2018418"/>
                  </a:cubicBezTo>
                  <a:cubicBezTo>
                    <a:pt x="6209396" y="2017308"/>
                    <a:pt x="6221984" y="2017493"/>
                    <a:pt x="6230685" y="2012125"/>
                  </a:cubicBezTo>
                  <a:cubicBezTo>
                    <a:pt x="6258267" y="1995279"/>
                    <a:pt x="6284924" y="1977139"/>
                    <a:pt x="6310656" y="1957515"/>
                  </a:cubicBezTo>
                  <a:cubicBezTo>
                    <a:pt x="6332686" y="1940669"/>
                    <a:pt x="6337129" y="1938263"/>
                    <a:pt x="6356194" y="1959367"/>
                  </a:cubicBezTo>
                  <a:cubicBezTo>
                    <a:pt x="6375818" y="1981025"/>
                    <a:pt x="6400253" y="1992317"/>
                    <a:pt x="6427279" y="1996945"/>
                  </a:cubicBezTo>
                  <a:cubicBezTo>
                    <a:pt x="6470043" y="2004165"/>
                    <a:pt x="6513175" y="2010273"/>
                    <a:pt x="6556307" y="2013791"/>
                  </a:cubicBezTo>
                  <a:cubicBezTo>
                    <a:pt x="6595367" y="2016937"/>
                    <a:pt x="6614063" y="1999907"/>
                    <a:pt x="6621839" y="1961217"/>
                  </a:cubicBezTo>
                  <a:cubicBezTo>
                    <a:pt x="6626282" y="1939744"/>
                    <a:pt x="6632021" y="1916418"/>
                    <a:pt x="6655715" y="1910681"/>
                  </a:cubicBezTo>
                  <a:cubicBezTo>
                    <a:pt x="6694405" y="1901424"/>
                    <a:pt x="6734576" y="1897352"/>
                    <a:pt x="6753644" y="1851999"/>
                  </a:cubicBezTo>
                  <a:cubicBezTo>
                    <a:pt x="6764194" y="1861994"/>
                    <a:pt x="6770674" y="1867918"/>
                    <a:pt x="6776969" y="1873841"/>
                  </a:cubicBezTo>
                  <a:cubicBezTo>
                    <a:pt x="6794370" y="1890317"/>
                    <a:pt x="6830466" y="1897352"/>
                    <a:pt x="6848795" y="1883099"/>
                  </a:cubicBezTo>
                  <a:cubicBezTo>
                    <a:pt x="6875822" y="1862365"/>
                    <a:pt x="6900628" y="1866252"/>
                    <a:pt x="6926543" y="1882358"/>
                  </a:cubicBezTo>
                  <a:cubicBezTo>
                    <a:pt x="6969862" y="1909015"/>
                    <a:pt x="7018176" y="1902905"/>
                    <a:pt x="7062050" y="1892169"/>
                  </a:cubicBezTo>
                  <a:cubicBezTo>
                    <a:pt x="7095186" y="1884208"/>
                    <a:pt x="7130544" y="1869584"/>
                    <a:pt x="7152202" y="1836078"/>
                  </a:cubicBezTo>
                  <a:cubicBezTo>
                    <a:pt x="7159051" y="1825341"/>
                    <a:pt x="7174416" y="1819972"/>
                    <a:pt x="7186635" y="1812938"/>
                  </a:cubicBezTo>
                  <a:cubicBezTo>
                    <a:pt x="7196817" y="1807199"/>
                    <a:pt x="7207553" y="1801831"/>
                    <a:pt x="7218845" y="1798129"/>
                  </a:cubicBezTo>
                  <a:cubicBezTo>
                    <a:pt x="7230877" y="1794055"/>
                    <a:pt x="7244207" y="1788132"/>
                    <a:pt x="7256055" y="1789799"/>
                  </a:cubicBezTo>
                  <a:cubicBezTo>
                    <a:pt x="7291967" y="1794611"/>
                    <a:pt x="7320476" y="1785169"/>
                    <a:pt x="7345837" y="1758328"/>
                  </a:cubicBezTo>
                  <a:cubicBezTo>
                    <a:pt x="7358981" y="1744444"/>
                    <a:pt x="7378417" y="1727599"/>
                    <a:pt x="7395078" y="1727413"/>
                  </a:cubicBezTo>
                  <a:cubicBezTo>
                    <a:pt x="7435618" y="1726859"/>
                    <a:pt x="7469309" y="1713530"/>
                    <a:pt x="7505779" y="1697609"/>
                  </a:cubicBezTo>
                  <a:cubicBezTo>
                    <a:pt x="7529288" y="1687427"/>
                    <a:pt x="7555945" y="1680394"/>
                    <a:pt x="7581123" y="1670952"/>
                  </a:cubicBezTo>
                  <a:cubicBezTo>
                    <a:pt x="7610555" y="1659845"/>
                    <a:pt x="7642582" y="1655773"/>
                    <a:pt x="7660538" y="1625043"/>
                  </a:cubicBezTo>
                  <a:cubicBezTo>
                    <a:pt x="7662573" y="1621712"/>
                    <a:pt x="7668683" y="1621156"/>
                    <a:pt x="7671645" y="1618009"/>
                  </a:cubicBezTo>
                  <a:cubicBezTo>
                    <a:pt x="7681084" y="1608383"/>
                    <a:pt x="7693303" y="1599498"/>
                    <a:pt x="7698302" y="1587834"/>
                  </a:cubicBezTo>
                  <a:cubicBezTo>
                    <a:pt x="7712740" y="1553773"/>
                    <a:pt x="7724032" y="1518600"/>
                    <a:pt x="7736991" y="1483984"/>
                  </a:cubicBezTo>
                  <a:cubicBezTo>
                    <a:pt x="7739768" y="1476579"/>
                    <a:pt x="7742359" y="1467138"/>
                    <a:pt x="7748098" y="1462879"/>
                  </a:cubicBezTo>
                  <a:cubicBezTo>
                    <a:pt x="7781235" y="1438444"/>
                    <a:pt x="7814927" y="1414933"/>
                    <a:pt x="7848987" y="1391794"/>
                  </a:cubicBezTo>
                  <a:cubicBezTo>
                    <a:pt x="7862687" y="1382537"/>
                    <a:pt x="7874163" y="1387722"/>
                    <a:pt x="7886382" y="1398458"/>
                  </a:cubicBezTo>
                  <a:cubicBezTo>
                    <a:pt x="7898229" y="1408640"/>
                    <a:pt x="7912854" y="1419192"/>
                    <a:pt x="7927662" y="1421784"/>
                  </a:cubicBezTo>
                  <a:cubicBezTo>
                    <a:pt x="7957283" y="1426781"/>
                    <a:pt x="7988011" y="1427893"/>
                    <a:pt x="8018186" y="1427893"/>
                  </a:cubicBezTo>
                  <a:cubicBezTo>
                    <a:pt x="8029478" y="1427892"/>
                    <a:pt x="8041510" y="1421228"/>
                    <a:pt x="8052063" y="1415860"/>
                  </a:cubicBezTo>
                  <a:cubicBezTo>
                    <a:pt x="8072054" y="1405678"/>
                    <a:pt x="8090566" y="1391979"/>
                    <a:pt x="8111299" y="1383464"/>
                  </a:cubicBezTo>
                  <a:cubicBezTo>
                    <a:pt x="8135365" y="1373653"/>
                    <a:pt x="8149804" y="1357917"/>
                    <a:pt x="8157024" y="1333297"/>
                  </a:cubicBezTo>
                  <a:cubicBezTo>
                    <a:pt x="8167761" y="1296644"/>
                    <a:pt x="8193309" y="1271097"/>
                    <a:pt x="8223482" y="1250364"/>
                  </a:cubicBezTo>
                  <a:cubicBezTo>
                    <a:pt x="8261801" y="1223891"/>
                    <a:pt x="8307526" y="1225188"/>
                    <a:pt x="8351027" y="1218708"/>
                  </a:cubicBezTo>
                  <a:cubicBezTo>
                    <a:pt x="8367689" y="1216302"/>
                    <a:pt x="8384905" y="1214265"/>
                    <a:pt x="8400085" y="1208157"/>
                  </a:cubicBezTo>
                  <a:cubicBezTo>
                    <a:pt x="8457656" y="1185202"/>
                    <a:pt x="8515228" y="1163359"/>
                    <a:pt x="8578539" y="1163913"/>
                  </a:cubicBezTo>
                  <a:cubicBezTo>
                    <a:pt x="8583721" y="1163913"/>
                    <a:pt x="8588906" y="1163359"/>
                    <a:pt x="8594087" y="1162432"/>
                  </a:cubicBezTo>
                  <a:cubicBezTo>
                    <a:pt x="8639071" y="1154843"/>
                    <a:pt x="8685536" y="1151881"/>
                    <a:pt x="8717746" y="1111526"/>
                  </a:cubicBezTo>
                  <a:cubicBezTo>
                    <a:pt x="8723670" y="1104121"/>
                    <a:pt x="8737183" y="1101900"/>
                    <a:pt x="8747550" y="1098936"/>
                  </a:cubicBezTo>
                  <a:cubicBezTo>
                    <a:pt x="8765508" y="1094124"/>
                    <a:pt x="8777542" y="1084313"/>
                    <a:pt x="8784019" y="1066727"/>
                  </a:cubicBezTo>
                  <a:cubicBezTo>
                    <a:pt x="8794942" y="1036367"/>
                    <a:pt x="8807899" y="1006564"/>
                    <a:pt x="8817712" y="975833"/>
                  </a:cubicBezTo>
                  <a:cubicBezTo>
                    <a:pt x="8824561" y="954730"/>
                    <a:pt x="8837333" y="943068"/>
                    <a:pt x="8857141" y="934367"/>
                  </a:cubicBezTo>
                  <a:cubicBezTo>
                    <a:pt x="8868249" y="929554"/>
                    <a:pt x="8877875" y="919003"/>
                    <a:pt x="8885835" y="909191"/>
                  </a:cubicBezTo>
                  <a:cubicBezTo>
                    <a:pt x="8895461" y="897343"/>
                    <a:pt x="8900458" y="881608"/>
                    <a:pt x="8911009" y="871057"/>
                  </a:cubicBezTo>
                  <a:cubicBezTo>
                    <a:pt x="8936741" y="844769"/>
                    <a:pt x="8944702" y="815706"/>
                    <a:pt x="8936185" y="779794"/>
                  </a:cubicBezTo>
                  <a:cubicBezTo>
                    <a:pt x="8928596" y="747954"/>
                    <a:pt x="8948589" y="705376"/>
                    <a:pt x="8974877" y="698896"/>
                  </a:cubicBezTo>
                  <a:cubicBezTo>
                    <a:pt x="9003940" y="691677"/>
                    <a:pt x="9023932" y="673907"/>
                    <a:pt x="9044481" y="654099"/>
                  </a:cubicBezTo>
                  <a:cubicBezTo>
                    <a:pt x="9055957" y="642992"/>
                    <a:pt x="9072063" y="633365"/>
                    <a:pt x="9087613" y="630588"/>
                  </a:cubicBezTo>
                  <a:cubicBezTo>
                    <a:pt x="9146666" y="619852"/>
                    <a:pt x="9202387" y="632994"/>
                    <a:pt x="9258478" y="654284"/>
                  </a:cubicBezTo>
                  <a:cubicBezTo>
                    <a:pt x="9295130" y="668168"/>
                    <a:pt x="9335856" y="671870"/>
                    <a:pt x="9375101" y="677423"/>
                  </a:cubicBezTo>
                  <a:cubicBezTo>
                    <a:pt x="9387320" y="679088"/>
                    <a:pt x="9402870" y="675388"/>
                    <a:pt x="9413421" y="668537"/>
                  </a:cubicBezTo>
                  <a:cubicBezTo>
                    <a:pt x="9450445" y="644842"/>
                    <a:pt x="9487284" y="620407"/>
                    <a:pt x="9521715" y="593009"/>
                  </a:cubicBezTo>
                  <a:cubicBezTo>
                    <a:pt x="9553742" y="567279"/>
                    <a:pt x="9589838" y="556541"/>
                    <a:pt x="9628714" y="559319"/>
                  </a:cubicBezTo>
                  <a:cubicBezTo>
                    <a:pt x="9657037" y="561355"/>
                    <a:pt x="9682582" y="556726"/>
                    <a:pt x="9709239" y="549692"/>
                  </a:cubicBezTo>
                  <a:cubicBezTo>
                    <a:pt x="9731453" y="543769"/>
                    <a:pt x="9755889" y="539695"/>
                    <a:pt x="9778472" y="542288"/>
                  </a:cubicBezTo>
                  <a:cubicBezTo>
                    <a:pt x="9810128" y="545990"/>
                    <a:pt x="9836231" y="540622"/>
                    <a:pt x="9861592" y="521554"/>
                  </a:cubicBezTo>
                  <a:cubicBezTo>
                    <a:pt x="9875105" y="511372"/>
                    <a:pt x="9892507" y="506004"/>
                    <a:pt x="9908613" y="498969"/>
                  </a:cubicBezTo>
                  <a:cubicBezTo>
                    <a:pt x="9933417" y="488048"/>
                    <a:pt x="9959149" y="478792"/>
                    <a:pt x="9983398" y="466574"/>
                  </a:cubicBezTo>
                  <a:cubicBezTo>
                    <a:pt x="10009502" y="453616"/>
                    <a:pt x="10033381" y="435660"/>
                    <a:pt x="10060038" y="424553"/>
                  </a:cubicBezTo>
                  <a:cubicBezTo>
                    <a:pt x="10088732" y="412520"/>
                    <a:pt x="10107244" y="394193"/>
                    <a:pt x="10118905" y="365684"/>
                  </a:cubicBezTo>
                  <a:cubicBezTo>
                    <a:pt x="10126312" y="347728"/>
                    <a:pt x="10136492" y="328660"/>
                    <a:pt x="10150561" y="316072"/>
                  </a:cubicBezTo>
                  <a:cubicBezTo>
                    <a:pt x="10179626" y="290342"/>
                    <a:pt x="10213685" y="270348"/>
                    <a:pt x="10243306" y="244987"/>
                  </a:cubicBezTo>
                  <a:cubicBezTo>
                    <a:pt x="10284957" y="209444"/>
                    <a:pt x="10323462" y="171680"/>
                    <a:pt x="10327164" y="110961"/>
                  </a:cubicBezTo>
                  <a:cubicBezTo>
                    <a:pt x="10329199" y="77455"/>
                    <a:pt x="10346970" y="63202"/>
                    <a:pt x="10379738" y="55241"/>
                  </a:cubicBezTo>
                  <a:cubicBezTo>
                    <a:pt x="10390658" y="52650"/>
                    <a:pt x="10406210" y="47652"/>
                    <a:pt x="10409541" y="39507"/>
                  </a:cubicBezTo>
                  <a:cubicBezTo>
                    <a:pt x="10419537" y="15256"/>
                    <a:pt x="10440270" y="10444"/>
                    <a:pt x="10460263" y="817"/>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p:cNvSpPr/>
            <p:nvPr/>
          </p:nvSpPr>
          <p:spPr>
            <a:xfrm rot="233341">
              <a:off x="839281" y="3610818"/>
              <a:ext cx="10479782" cy="2198909"/>
            </a:xfrm>
            <a:custGeom>
              <a:avLst/>
              <a:gdLst>
                <a:gd name="connsiteX0" fmla="*/ 10461499 w 10479782"/>
                <a:gd name="connsiteY0" fmla="*/ 0 h 2198909"/>
                <a:gd name="connsiteX1" fmla="*/ 10479782 w 10479782"/>
                <a:gd name="connsiteY1" fmla="*/ 268945 h 2198909"/>
                <a:gd name="connsiteX2" fmla="*/ 10440826 w 10479782"/>
                <a:gd name="connsiteY2" fmla="*/ 322737 h 2198909"/>
                <a:gd name="connsiteX3" fmla="*/ 10411022 w 10479782"/>
                <a:gd name="connsiteY3" fmla="*/ 357725 h 2198909"/>
                <a:gd name="connsiteX4" fmla="*/ 10329570 w 10479782"/>
                <a:gd name="connsiteY4" fmla="*/ 401597 h 2198909"/>
                <a:gd name="connsiteX5" fmla="*/ 10257560 w 10479782"/>
                <a:gd name="connsiteY5" fmla="*/ 434548 h 2198909"/>
                <a:gd name="connsiteX6" fmla="*/ 10205356 w 10479782"/>
                <a:gd name="connsiteY6" fmla="*/ 471018 h 2198909"/>
                <a:gd name="connsiteX7" fmla="*/ 10161298 w 10479782"/>
                <a:gd name="connsiteY7" fmla="*/ 504523 h 2198909"/>
                <a:gd name="connsiteX8" fmla="*/ 10061519 w 10479782"/>
                <a:gd name="connsiteY8" fmla="*/ 591159 h 2198909"/>
                <a:gd name="connsiteX9" fmla="*/ 9951004 w 10479782"/>
                <a:gd name="connsiteY9" fmla="*/ 664281 h 2198909"/>
                <a:gd name="connsiteX10" fmla="*/ 9862146 w 10479782"/>
                <a:gd name="connsiteY10" fmla="*/ 753878 h 2198909"/>
                <a:gd name="connsiteX11" fmla="*/ 9825493 w 10479782"/>
                <a:gd name="connsiteY11" fmla="*/ 802378 h 2198909"/>
                <a:gd name="connsiteX12" fmla="*/ 9748484 w 10479782"/>
                <a:gd name="connsiteY12" fmla="*/ 835515 h 2198909"/>
                <a:gd name="connsiteX13" fmla="*/ 9664995 w 10479782"/>
                <a:gd name="connsiteY13" fmla="*/ 887348 h 2198909"/>
                <a:gd name="connsiteX14" fmla="*/ 9605757 w 10479782"/>
                <a:gd name="connsiteY14" fmla="*/ 938809 h 2198909"/>
                <a:gd name="connsiteX15" fmla="*/ 9560035 w 10479782"/>
                <a:gd name="connsiteY15" fmla="*/ 973242 h 2198909"/>
                <a:gd name="connsiteX16" fmla="*/ 9495427 w 10479782"/>
                <a:gd name="connsiteY16" fmla="*/ 1007860 h 2198909"/>
                <a:gd name="connsiteX17" fmla="*/ 9430637 w 10479782"/>
                <a:gd name="connsiteY17" fmla="*/ 1053214 h 2198909"/>
                <a:gd name="connsiteX18" fmla="*/ 9399167 w 10479782"/>
                <a:gd name="connsiteY18" fmla="*/ 1081166 h 2198909"/>
                <a:gd name="connsiteX19" fmla="*/ 9338262 w 10479782"/>
                <a:gd name="connsiteY19" fmla="*/ 1127630 h 2198909"/>
                <a:gd name="connsiteX20" fmla="*/ 9275507 w 10479782"/>
                <a:gd name="connsiteY20" fmla="*/ 1170948 h 2198909"/>
                <a:gd name="connsiteX21" fmla="*/ 9157587 w 10479782"/>
                <a:gd name="connsiteY21" fmla="*/ 1220560 h 2198909"/>
                <a:gd name="connsiteX22" fmla="*/ 9050218 w 10479782"/>
                <a:gd name="connsiteY22" fmla="*/ 1293496 h 2198909"/>
                <a:gd name="connsiteX23" fmla="*/ 8965064 w 10479782"/>
                <a:gd name="connsiteY23" fmla="*/ 1346810 h 2198909"/>
                <a:gd name="connsiteX24" fmla="*/ 8915452 w 10479782"/>
                <a:gd name="connsiteY24" fmla="*/ 1381799 h 2198909"/>
                <a:gd name="connsiteX25" fmla="*/ 8824374 w 10479782"/>
                <a:gd name="connsiteY25" fmla="*/ 1459917 h 2198909"/>
                <a:gd name="connsiteX26" fmla="*/ 8683128 w 10479782"/>
                <a:gd name="connsiteY26" fmla="*/ 1542110 h 2198909"/>
                <a:gd name="connsiteX27" fmla="*/ 8597789 w 10479782"/>
                <a:gd name="connsiteY27" fmla="*/ 1586538 h 2198909"/>
                <a:gd name="connsiteX28" fmla="*/ 8414152 w 10479782"/>
                <a:gd name="connsiteY28" fmla="*/ 1653552 h 2198909"/>
                <a:gd name="connsiteX29" fmla="*/ 8354914 w 10479782"/>
                <a:gd name="connsiteY29" fmla="*/ 1677432 h 2198909"/>
                <a:gd name="connsiteX30" fmla="*/ 8287162 w 10479782"/>
                <a:gd name="connsiteY30" fmla="*/ 1693166 h 2198909"/>
                <a:gd name="connsiteX31" fmla="*/ 8178313 w 10479782"/>
                <a:gd name="connsiteY31" fmla="*/ 1730375 h 2198909"/>
                <a:gd name="connsiteX32" fmla="*/ 7965797 w 10479782"/>
                <a:gd name="connsiteY32" fmla="*/ 1794426 h 2198909"/>
                <a:gd name="connsiteX33" fmla="*/ 7919147 w 10479782"/>
                <a:gd name="connsiteY33" fmla="*/ 1804237 h 2198909"/>
                <a:gd name="connsiteX34" fmla="*/ 7800300 w 10479782"/>
                <a:gd name="connsiteY34" fmla="*/ 1845519 h 2198909"/>
                <a:gd name="connsiteX35" fmla="*/ 7729030 w 10479782"/>
                <a:gd name="connsiteY35" fmla="*/ 1873286 h 2198909"/>
                <a:gd name="connsiteX36" fmla="*/ 7669977 w 10479782"/>
                <a:gd name="connsiteY36" fmla="*/ 1889207 h 2198909"/>
                <a:gd name="connsiteX37" fmla="*/ 7617775 w 10479782"/>
                <a:gd name="connsiteY37" fmla="*/ 1896611 h 2198909"/>
                <a:gd name="connsiteX38" fmla="*/ 7480416 w 10479782"/>
                <a:gd name="connsiteY38" fmla="*/ 1933264 h 2198909"/>
                <a:gd name="connsiteX39" fmla="*/ 7425622 w 10479782"/>
                <a:gd name="connsiteY39" fmla="*/ 1947704 h 2198909"/>
                <a:gd name="connsiteX40" fmla="*/ 7283451 w 10479782"/>
                <a:gd name="connsiteY40" fmla="*/ 1997316 h 2198909"/>
                <a:gd name="connsiteX41" fmla="*/ 7162938 w 10479782"/>
                <a:gd name="connsiteY41" fmla="*/ 2030081 h 2198909"/>
                <a:gd name="connsiteX42" fmla="*/ 7112588 w 10479782"/>
                <a:gd name="connsiteY42" fmla="*/ 2045816 h 2198909"/>
                <a:gd name="connsiteX43" fmla="*/ 6997443 w 10479782"/>
                <a:gd name="connsiteY43" fmla="*/ 2072103 h 2198909"/>
                <a:gd name="connsiteX44" fmla="*/ 6932282 w 10479782"/>
                <a:gd name="connsiteY44" fmla="*/ 2090616 h 2198909"/>
                <a:gd name="connsiteX45" fmla="*/ 6773265 w 10479782"/>
                <a:gd name="connsiteY45" fmla="*/ 2111533 h 2198909"/>
                <a:gd name="connsiteX46" fmla="*/ 6609064 w 10479782"/>
                <a:gd name="connsiteY46" fmla="*/ 2131711 h 2198909"/>
                <a:gd name="connsiteX47" fmla="*/ 6518913 w 10479782"/>
                <a:gd name="connsiteY47" fmla="*/ 2138375 h 2198909"/>
                <a:gd name="connsiteX48" fmla="*/ 6440239 w 10479782"/>
                <a:gd name="connsiteY48" fmla="*/ 2148928 h 2198909"/>
                <a:gd name="connsiteX49" fmla="*/ 6371744 w 10479782"/>
                <a:gd name="connsiteY49" fmla="*/ 2155592 h 2198909"/>
                <a:gd name="connsiteX50" fmla="*/ 6262710 w 10479782"/>
                <a:gd name="connsiteY50" fmla="*/ 2169105 h 2198909"/>
                <a:gd name="connsiteX51" fmla="*/ 6217357 w 10479782"/>
                <a:gd name="connsiteY51" fmla="*/ 2172623 h 2198909"/>
                <a:gd name="connsiteX52" fmla="*/ 6110358 w 10479782"/>
                <a:gd name="connsiteY52" fmla="*/ 2172437 h 2198909"/>
                <a:gd name="connsiteX53" fmla="*/ 6073149 w 10479782"/>
                <a:gd name="connsiteY53" fmla="*/ 2170587 h 2198909"/>
                <a:gd name="connsiteX54" fmla="*/ 6001508 w 10479782"/>
                <a:gd name="connsiteY54" fmla="*/ 2147632 h 2198909"/>
                <a:gd name="connsiteX55" fmla="*/ 5992994 w 10479782"/>
                <a:gd name="connsiteY55" fmla="*/ 2145966 h 2198909"/>
                <a:gd name="connsiteX56" fmla="*/ 5945973 w 10479782"/>
                <a:gd name="connsiteY56" fmla="*/ 2136894 h 2198909"/>
                <a:gd name="connsiteX57" fmla="*/ 5920240 w 10479782"/>
                <a:gd name="connsiteY57" fmla="*/ 2133932 h 2198909"/>
                <a:gd name="connsiteX58" fmla="*/ 5822498 w 10479782"/>
                <a:gd name="connsiteY58" fmla="*/ 2115051 h 2198909"/>
                <a:gd name="connsiteX59" fmla="*/ 5766224 w 10479782"/>
                <a:gd name="connsiteY59" fmla="*/ 2106165 h 2198909"/>
                <a:gd name="connsiteX60" fmla="*/ 5720684 w 10479782"/>
                <a:gd name="connsiteY60" fmla="*/ 2107461 h 2198909"/>
                <a:gd name="connsiteX61" fmla="*/ 5640713 w 10479782"/>
                <a:gd name="connsiteY61" fmla="*/ 2109127 h 2198909"/>
                <a:gd name="connsiteX62" fmla="*/ 5615165 w 10479782"/>
                <a:gd name="connsiteY62" fmla="*/ 2113386 h 2198909"/>
                <a:gd name="connsiteX63" fmla="*/ 5499652 w 10479782"/>
                <a:gd name="connsiteY63" fmla="*/ 2101167 h 2198909"/>
                <a:gd name="connsiteX64" fmla="*/ 5433750 w 10479782"/>
                <a:gd name="connsiteY64" fmla="*/ 2100242 h 2198909"/>
                <a:gd name="connsiteX65" fmla="*/ 5359518 w 10479782"/>
                <a:gd name="connsiteY65" fmla="*/ 2085061 h 2198909"/>
                <a:gd name="connsiteX66" fmla="*/ 5337859 w 10479782"/>
                <a:gd name="connsiteY66" fmla="*/ 2085801 h 2198909"/>
                <a:gd name="connsiteX67" fmla="*/ 5313608 w 10479782"/>
                <a:gd name="connsiteY67" fmla="*/ 2087098 h 2198909"/>
                <a:gd name="connsiteX68" fmla="*/ 5239190 w 10479782"/>
                <a:gd name="connsiteY68" fmla="*/ 2088209 h 2198909"/>
                <a:gd name="connsiteX69" fmla="*/ 5194022 w 10479782"/>
                <a:gd name="connsiteY69" fmla="*/ 2093762 h 2198909"/>
                <a:gd name="connsiteX70" fmla="*/ 5107944 w 10479782"/>
                <a:gd name="connsiteY70" fmla="*/ 2090431 h 2198909"/>
                <a:gd name="connsiteX71" fmla="*/ 5076101 w 10479782"/>
                <a:gd name="connsiteY71" fmla="*/ 2095243 h 2198909"/>
                <a:gd name="connsiteX72" fmla="*/ 4995576 w 10479782"/>
                <a:gd name="connsiteY72" fmla="*/ 2095799 h 2198909"/>
                <a:gd name="connsiteX73" fmla="*/ 4923380 w 10479782"/>
                <a:gd name="connsiteY73" fmla="*/ 2093021 h 2198909"/>
                <a:gd name="connsiteX74" fmla="*/ 4853775 w 10479782"/>
                <a:gd name="connsiteY74" fmla="*/ 2094502 h 2198909"/>
                <a:gd name="connsiteX75" fmla="*/ 4803979 w 10479782"/>
                <a:gd name="connsiteY75" fmla="*/ 2100611 h 2198909"/>
                <a:gd name="connsiteX76" fmla="*/ 4749925 w 10479782"/>
                <a:gd name="connsiteY76" fmla="*/ 2104313 h 2198909"/>
                <a:gd name="connsiteX77" fmla="*/ 4600905 w 10479782"/>
                <a:gd name="connsiteY77" fmla="*/ 2126343 h 2198909"/>
                <a:gd name="connsiteX78" fmla="*/ 4573322 w 10479782"/>
                <a:gd name="connsiteY78" fmla="*/ 2120975 h 2198909"/>
                <a:gd name="connsiteX79" fmla="*/ 4416711 w 10479782"/>
                <a:gd name="connsiteY79" fmla="*/ 2115976 h 2198909"/>
                <a:gd name="connsiteX80" fmla="*/ 4382651 w 10479782"/>
                <a:gd name="connsiteY80" fmla="*/ 2116347 h 2198909"/>
                <a:gd name="connsiteX81" fmla="*/ 4291200 w 10479782"/>
                <a:gd name="connsiteY81" fmla="*/ 2094502 h 2198909"/>
                <a:gd name="connsiteX82" fmla="*/ 4150141 w 10479782"/>
                <a:gd name="connsiteY82" fmla="*/ 2129120 h 2198909"/>
                <a:gd name="connsiteX83" fmla="*/ 4018151 w 10479782"/>
                <a:gd name="connsiteY83" fmla="*/ 2172437 h 2198909"/>
                <a:gd name="connsiteX84" fmla="*/ 4001491 w 10479782"/>
                <a:gd name="connsiteY84" fmla="*/ 2177991 h 2198909"/>
                <a:gd name="connsiteX85" fmla="*/ 3954101 w 10479782"/>
                <a:gd name="connsiteY85" fmla="*/ 2187433 h 2198909"/>
                <a:gd name="connsiteX86" fmla="*/ 3895419 w 10479782"/>
                <a:gd name="connsiteY86" fmla="*/ 2190764 h 2198909"/>
                <a:gd name="connsiteX87" fmla="*/ 3821000 w 10479782"/>
                <a:gd name="connsiteY87" fmla="*/ 2198909 h 2198909"/>
                <a:gd name="connsiteX88" fmla="*/ 3761394 w 10479782"/>
                <a:gd name="connsiteY88" fmla="*/ 2188727 h 2198909"/>
                <a:gd name="connsiteX89" fmla="*/ 3678089 w 10479782"/>
                <a:gd name="connsiteY89" fmla="*/ 2173548 h 2198909"/>
                <a:gd name="connsiteX90" fmla="*/ 3599599 w 10479782"/>
                <a:gd name="connsiteY90" fmla="*/ 2159108 h 2198909"/>
                <a:gd name="connsiteX91" fmla="*/ 3574795 w 10479782"/>
                <a:gd name="connsiteY91" fmla="*/ 2176139 h 2198909"/>
                <a:gd name="connsiteX92" fmla="*/ 3536474 w 10479782"/>
                <a:gd name="connsiteY92" fmla="*/ 2190949 h 2198909"/>
                <a:gd name="connsiteX93" fmla="*/ 3493898 w 10479782"/>
                <a:gd name="connsiteY93" fmla="*/ 2173177 h 2198909"/>
                <a:gd name="connsiteX94" fmla="*/ 3394304 w 10479782"/>
                <a:gd name="connsiteY94" fmla="*/ 2136340 h 2198909"/>
                <a:gd name="connsiteX95" fmla="*/ 3331364 w 10479782"/>
                <a:gd name="connsiteY95" fmla="*/ 2134672 h 2198909"/>
                <a:gd name="connsiteX96" fmla="*/ 3194561 w 10479782"/>
                <a:gd name="connsiteY96" fmla="*/ 2118938 h 2198909"/>
                <a:gd name="connsiteX97" fmla="*/ 3105150 w 10479782"/>
                <a:gd name="connsiteY97" fmla="*/ 2096539 h 2198909"/>
                <a:gd name="connsiteX98" fmla="*/ 3040916 w 10479782"/>
                <a:gd name="connsiteY98" fmla="*/ 2071178 h 2198909"/>
                <a:gd name="connsiteX99" fmla="*/ 2948911 w 10479782"/>
                <a:gd name="connsiteY99" fmla="*/ 2038042 h 2198909"/>
                <a:gd name="connsiteX100" fmla="*/ 2856536 w 10479782"/>
                <a:gd name="connsiteY100" fmla="*/ 2020826 h 2198909"/>
                <a:gd name="connsiteX101" fmla="*/ 2789709 w 10479782"/>
                <a:gd name="connsiteY101" fmla="*/ 1999166 h 2198909"/>
                <a:gd name="connsiteX102" fmla="*/ 2708071 w 10479782"/>
                <a:gd name="connsiteY102" fmla="*/ 1984356 h 2198909"/>
                <a:gd name="connsiteX103" fmla="*/ 2639578 w 10479782"/>
                <a:gd name="connsiteY103" fmla="*/ 1983803 h 2198909"/>
                <a:gd name="connsiteX104" fmla="*/ 2532209 w 10479782"/>
                <a:gd name="connsiteY104" fmla="*/ 1986393 h 2198909"/>
                <a:gd name="connsiteX105" fmla="*/ 2400776 w 10479782"/>
                <a:gd name="connsiteY105" fmla="*/ 1941596 h 2198909"/>
                <a:gd name="connsiteX106" fmla="*/ 2347647 w 10479782"/>
                <a:gd name="connsiteY106" fmla="*/ 1931598 h 2198909"/>
                <a:gd name="connsiteX107" fmla="*/ 2297664 w 10479782"/>
                <a:gd name="connsiteY107" fmla="*/ 1926971 h 2198909"/>
                <a:gd name="connsiteX108" fmla="*/ 2191592 w 10479782"/>
                <a:gd name="connsiteY108" fmla="*/ 1897167 h 2198909"/>
                <a:gd name="connsiteX109" fmla="*/ 2148460 w 10479782"/>
                <a:gd name="connsiteY109" fmla="*/ 1887355 h 2198909"/>
                <a:gd name="connsiteX110" fmla="*/ 2088110 w 10479782"/>
                <a:gd name="connsiteY110" fmla="*/ 1887541 h 2198909"/>
                <a:gd name="connsiteX111" fmla="*/ 1978335 w 10479782"/>
                <a:gd name="connsiteY111" fmla="*/ 1873842 h 2198909"/>
                <a:gd name="connsiteX112" fmla="*/ 1868746 w 10479782"/>
                <a:gd name="connsiteY112" fmla="*/ 1833856 h 2198909"/>
                <a:gd name="connsiteX113" fmla="*/ 1822281 w 10479782"/>
                <a:gd name="connsiteY113" fmla="*/ 1837743 h 2198909"/>
                <a:gd name="connsiteX114" fmla="*/ 1805620 w 10479782"/>
                <a:gd name="connsiteY114" fmla="*/ 1836818 h 2198909"/>
                <a:gd name="connsiteX115" fmla="*/ 1655861 w 10479782"/>
                <a:gd name="connsiteY115" fmla="*/ 1814789 h 2198909"/>
                <a:gd name="connsiteX116" fmla="*/ 1640864 w 10479782"/>
                <a:gd name="connsiteY116" fmla="*/ 1812383 h 2198909"/>
                <a:gd name="connsiteX117" fmla="*/ 1570522 w 10479782"/>
                <a:gd name="connsiteY117" fmla="*/ 1792761 h 2198909"/>
                <a:gd name="connsiteX118" fmla="*/ 1393176 w 10479782"/>
                <a:gd name="connsiteY118" fmla="*/ 1780542 h 2198909"/>
                <a:gd name="connsiteX119" fmla="*/ 1382255 w 10479782"/>
                <a:gd name="connsiteY119" fmla="*/ 1779061 h 2198909"/>
                <a:gd name="connsiteX120" fmla="*/ 1322831 w 10479782"/>
                <a:gd name="connsiteY120" fmla="*/ 1788872 h 2198909"/>
                <a:gd name="connsiteX121" fmla="*/ 1293399 w 10479782"/>
                <a:gd name="connsiteY121" fmla="*/ 1802756 h 2198909"/>
                <a:gd name="connsiteX122" fmla="*/ 1247489 w 10479782"/>
                <a:gd name="connsiteY122" fmla="*/ 1817197 h 2198909"/>
                <a:gd name="connsiteX123" fmla="*/ 1200839 w 10479782"/>
                <a:gd name="connsiteY123" fmla="*/ 1822564 h 2198909"/>
                <a:gd name="connsiteX124" fmla="*/ 1122534 w 10479782"/>
                <a:gd name="connsiteY124" fmla="*/ 1800720 h 2198909"/>
                <a:gd name="connsiteX125" fmla="*/ 1094027 w 10479782"/>
                <a:gd name="connsiteY125" fmla="*/ 1798498 h 2198909"/>
                <a:gd name="connsiteX126" fmla="*/ 1030531 w 10479782"/>
                <a:gd name="connsiteY126" fmla="*/ 1787947 h 2198909"/>
                <a:gd name="connsiteX127" fmla="*/ 974995 w 10479782"/>
                <a:gd name="connsiteY127" fmla="*/ 1788687 h 2198909"/>
                <a:gd name="connsiteX128" fmla="*/ 930382 w 10479782"/>
                <a:gd name="connsiteY128" fmla="*/ 1805534 h 2198909"/>
                <a:gd name="connsiteX129" fmla="*/ 865590 w 10479782"/>
                <a:gd name="connsiteY129" fmla="*/ 1808865 h 2198909"/>
                <a:gd name="connsiteX130" fmla="*/ 823752 w 10479782"/>
                <a:gd name="connsiteY130" fmla="*/ 1796648 h 2198909"/>
                <a:gd name="connsiteX131" fmla="*/ 815238 w 10479782"/>
                <a:gd name="connsiteY131" fmla="*/ 1794982 h 2198909"/>
                <a:gd name="connsiteX132" fmla="*/ 705832 w 10479782"/>
                <a:gd name="connsiteY132" fmla="*/ 1794240 h 2198909"/>
                <a:gd name="connsiteX133" fmla="*/ 569216 w 10479782"/>
                <a:gd name="connsiteY133" fmla="*/ 1831079 h 2198909"/>
                <a:gd name="connsiteX134" fmla="*/ 546631 w 10479782"/>
                <a:gd name="connsiteY134" fmla="*/ 1838854 h 2198909"/>
                <a:gd name="connsiteX135" fmla="*/ 436485 w 10479782"/>
                <a:gd name="connsiteY135" fmla="*/ 1852368 h 2198909"/>
                <a:gd name="connsiteX136" fmla="*/ 377434 w 10479782"/>
                <a:gd name="connsiteY136" fmla="*/ 1866067 h 2198909"/>
                <a:gd name="connsiteX137" fmla="*/ 334855 w 10479782"/>
                <a:gd name="connsiteY137" fmla="*/ 1866808 h 2198909"/>
                <a:gd name="connsiteX138" fmla="*/ 283396 w 10479782"/>
                <a:gd name="connsiteY138" fmla="*/ 1891057 h 2198909"/>
                <a:gd name="connsiteX139" fmla="*/ 266547 w 10479782"/>
                <a:gd name="connsiteY139" fmla="*/ 1901610 h 2198909"/>
                <a:gd name="connsiteX140" fmla="*/ 246370 w 10479782"/>
                <a:gd name="connsiteY140" fmla="*/ 1907903 h 2198909"/>
                <a:gd name="connsiteX141" fmla="*/ 154923 w 10479782"/>
                <a:gd name="connsiteY141" fmla="*/ 1927896 h 2198909"/>
                <a:gd name="connsiteX142" fmla="*/ 138630 w 10479782"/>
                <a:gd name="connsiteY142" fmla="*/ 1939188 h 2198909"/>
                <a:gd name="connsiteX143" fmla="*/ 127708 w 10479782"/>
                <a:gd name="connsiteY143" fmla="*/ 1946223 h 2198909"/>
                <a:gd name="connsiteX144" fmla="*/ 38853 w 10479782"/>
                <a:gd name="connsiteY144" fmla="*/ 1958071 h 2198909"/>
                <a:gd name="connsiteX145" fmla="*/ 35679 w 10479782"/>
                <a:gd name="connsiteY145" fmla="*/ 1958561 h 2198909"/>
                <a:gd name="connsiteX146" fmla="*/ 0 w 10479782"/>
                <a:gd name="connsiteY146" fmla="*/ 1433717 h 2198909"/>
                <a:gd name="connsiteX147" fmla="*/ 42184 w 10479782"/>
                <a:gd name="connsiteY147" fmla="*/ 1423079 h 2198909"/>
                <a:gd name="connsiteX148" fmla="*/ 164178 w 10479782"/>
                <a:gd name="connsiteY148" fmla="*/ 1425856 h 2198909"/>
                <a:gd name="connsiteX149" fmla="*/ 250628 w 10479782"/>
                <a:gd name="connsiteY149" fmla="*/ 1422338 h 2198909"/>
                <a:gd name="connsiteX150" fmla="*/ 298019 w 10479782"/>
                <a:gd name="connsiteY150" fmla="*/ 1403642 h 2198909"/>
                <a:gd name="connsiteX151" fmla="*/ 331894 w 10479782"/>
                <a:gd name="connsiteY151" fmla="*/ 1405494 h 2198909"/>
                <a:gd name="connsiteX152" fmla="*/ 395574 w 10479782"/>
                <a:gd name="connsiteY152" fmla="*/ 1418822 h 2198909"/>
                <a:gd name="connsiteX153" fmla="*/ 597169 w 10479782"/>
                <a:gd name="connsiteY153" fmla="*/ 1434557 h 2198909"/>
                <a:gd name="connsiteX154" fmla="*/ 679362 w 10479782"/>
                <a:gd name="connsiteY154" fmla="*/ 1409936 h 2198909"/>
                <a:gd name="connsiteX155" fmla="*/ 703982 w 10479782"/>
                <a:gd name="connsiteY155" fmla="*/ 1409381 h 2198909"/>
                <a:gd name="connsiteX156" fmla="*/ 759147 w 10479782"/>
                <a:gd name="connsiteY156" fmla="*/ 1419007 h 2198909"/>
                <a:gd name="connsiteX157" fmla="*/ 872994 w 10479782"/>
                <a:gd name="connsiteY157" fmla="*/ 1412527 h 2198909"/>
                <a:gd name="connsiteX158" fmla="*/ 915017 w 10479782"/>
                <a:gd name="connsiteY158" fmla="*/ 1402716 h 2198909"/>
                <a:gd name="connsiteX159" fmla="*/ 938341 w 10479782"/>
                <a:gd name="connsiteY159" fmla="*/ 1396421 h 2198909"/>
                <a:gd name="connsiteX160" fmla="*/ 1058113 w 10479782"/>
                <a:gd name="connsiteY160" fmla="*/ 1379021 h 2198909"/>
                <a:gd name="connsiteX161" fmla="*/ 1111427 w 10479782"/>
                <a:gd name="connsiteY161" fmla="*/ 1360325 h 2198909"/>
                <a:gd name="connsiteX162" fmla="*/ 1125867 w 10479782"/>
                <a:gd name="connsiteY162" fmla="*/ 1357548 h 2198909"/>
                <a:gd name="connsiteX163" fmla="*/ 1204911 w 10479782"/>
                <a:gd name="connsiteY163" fmla="*/ 1365321 h 2198909"/>
                <a:gd name="connsiteX164" fmla="*/ 1264149 w 10479782"/>
                <a:gd name="connsiteY164" fmla="*/ 1395496 h 2198909"/>
                <a:gd name="connsiteX165" fmla="*/ 1275627 w 10479782"/>
                <a:gd name="connsiteY165" fmla="*/ 1405679 h 2198909"/>
                <a:gd name="connsiteX166" fmla="*/ 1440752 w 10479782"/>
                <a:gd name="connsiteY166" fmla="*/ 1402160 h 2198909"/>
                <a:gd name="connsiteX167" fmla="*/ 1466113 w 10479782"/>
                <a:gd name="connsiteY167" fmla="*/ 1397903 h 2198909"/>
                <a:gd name="connsiteX168" fmla="*/ 1588663 w 10479782"/>
                <a:gd name="connsiteY168" fmla="*/ 1415674 h 2198909"/>
                <a:gd name="connsiteX169" fmla="*/ 1624390 w 10479782"/>
                <a:gd name="connsiteY169" fmla="*/ 1419192 h 2198909"/>
                <a:gd name="connsiteX170" fmla="*/ 1752492 w 10479782"/>
                <a:gd name="connsiteY170" fmla="*/ 1435112 h 2198909"/>
                <a:gd name="connsiteX171" fmla="*/ 1770632 w 10479782"/>
                <a:gd name="connsiteY171" fmla="*/ 1420303 h 2198909"/>
                <a:gd name="connsiteX172" fmla="*/ 1822836 w 10479782"/>
                <a:gd name="connsiteY172" fmla="*/ 1383093 h 2198909"/>
                <a:gd name="connsiteX173" fmla="*/ 1925762 w 10479782"/>
                <a:gd name="connsiteY173" fmla="*/ 1350143 h 2198909"/>
                <a:gd name="connsiteX174" fmla="*/ 1953716 w 10479782"/>
                <a:gd name="connsiteY174" fmla="*/ 1351993 h 2198909"/>
                <a:gd name="connsiteX175" fmla="*/ 2024430 w 10479782"/>
                <a:gd name="connsiteY175" fmla="*/ 1406975 h 2198909"/>
                <a:gd name="connsiteX176" fmla="*/ 2058863 w 10479782"/>
                <a:gd name="connsiteY176" fmla="*/ 1429002 h 2198909"/>
                <a:gd name="connsiteX177" fmla="*/ 2156605 w 10479782"/>
                <a:gd name="connsiteY177" fmla="*/ 1469544 h 2198909"/>
                <a:gd name="connsiteX178" fmla="*/ 2164750 w 10479782"/>
                <a:gd name="connsiteY178" fmla="*/ 1476948 h 2198909"/>
                <a:gd name="connsiteX179" fmla="*/ 2236945 w 10479782"/>
                <a:gd name="connsiteY179" fmla="*/ 1564880 h 2198909"/>
                <a:gd name="connsiteX180" fmla="*/ 2253235 w 10479782"/>
                <a:gd name="connsiteY180" fmla="*/ 1579874 h 2198909"/>
                <a:gd name="connsiteX181" fmla="*/ 2272859 w 10479782"/>
                <a:gd name="connsiteY181" fmla="*/ 1603200 h 2198909"/>
                <a:gd name="connsiteX182" fmla="*/ 2334132 w 10479782"/>
                <a:gd name="connsiteY182" fmla="*/ 1648369 h 2198909"/>
                <a:gd name="connsiteX183" fmla="*/ 2410031 w 10479782"/>
                <a:gd name="connsiteY183" fmla="*/ 1662807 h 2198909"/>
                <a:gd name="connsiteX184" fmla="*/ 2501665 w 10479782"/>
                <a:gd name="connsiteY184" fmla="*/ 1684837 h 2198909"/>
                <a:gd name="connsiteX185" fmla="*/ 2539985 w 10479782"/>
                <a:gd name="connsiteY185" fmla="*/ 1699646 h 2198909"/>
                <a:gd name="connsiteX186" fmla="*/ 2642724 w 10479782"/>
                <a:gd name="connsiteY186" fmla="*/ 1727784 h 2198909"/>
                <a:gd name="connsiteX187" fmla="*/ 2716031 w 10479782"/>
                <a:gd name="connsiteY187" fmla="*/ 1751479 h 2198909"/>
                <a:gd name="connsiteX188" fmla="*/ 2821734 w 10479782"/>
                <a:gd name="connsiteY188" fmla="*/ 1765363 h 2198909"/>
                <a:gd name="connsiteX189" fmla="*/ 2873011 w 10479782"/>
                <a:gd name="connsiteY189" fmla="*/ 1765917 h 2198909"/>
                <a:gd name="connsiteX190" fmla="*/ 2967236 w 10479782"/>
                <a:gd name="connsiteY190" fmla="*/ 1837003 h 2198909"/>
                <a:gd name="connsiteX191" fmla="*/ 3042395 w 10479782"/>
                <a:gd name="connsiteY191" fmla="*/ 1884024 h 2198909"/>
                <a:gd name="connsiteX192" fmla="*/ 3121440 w 10479782"/>
                <a:gd name="connsiteY192" fmla="*/ 1861254 h 2198909"/>
                <a:gd name="connsiteX193" fmla="*/ 3142914 w 10479782"/>
                <a:gd name="connsiteY193" fmla="*/ 1839780 h 2198909"/>
                <a:gd name="connsiteX194" fmla="*/ 3272497 w 10479782"/>
                <a:gd name="connsiteY194" fmla="*/ 1819418 h 2198909"/>
                <a:gd name="connsiteX195" fmla="*/ 3457615 w 10479782"/>
                <a:gd name="connsiteY195" fmla="*/ 1818677 h 2198909"/>
                <a:gd name="connsiteX196" fmla="*/ 3765467 w 10479782"/>
                <a:gd name="connsiteY196" fmla="*/ 1772397 h 2198909"/>
                <a:gd name="connsiteX197" fmla="*/ 3819150 w 10479782"/>
                <a:gd name="connsiteY197" fmla="*/ 1750923 h 2198909"/>
                <a:gd name="connsiteX198" fmla="*/ 3879498 w 10479782"/>
                <a:gd name="connsiteY198" fmla="*/ 1745555 h 2198909"/>
                <a:gd name="connsiteX199" fmla="*/ 3902639 w 10479782"/>
                <a:gd name="connsiteY199" fmla="*/ 1758699 h 2198909"/>
                <a:gd name="connsiteX200" fmla="*/ 4003898 w 10479782"/>
                <a:gd name="connsiteY200" fmla="*/ 1778321 h 2198909"/>
                <a:gd name="connsiteX201" fmla="*/ 4023152 w 10479782"/>
                <a:gd name="connsiteY201" fmla="*/ 1778692 h 2198909"/>
                <a:gd name="connsiteX202" fmla="*/ 4089054 w 10479782"/>
                <a:gd name="connsiteY202" fmla="*/ 1770360 h 2198909"/>
                <a:gd name="connsiteX203" fmla="*/ 4150142 w 10479782"/>
                <a:gd name="connsiteY203" fmla="*/ 1765548 h 2198909"/>
                <a:gd name="connsiteX204" fmla="*/ 4304160 w 10479782"/>
                <a:gd name="connsiteY204" fmla="*/ 1781283 h 2198909"/>
                <a:gd name="connsiteX205" fmla="*/ 4422267 w 10479782"/>
                <a:gd name="connsiteY205" fmla="*/ 1777580 h 2198909"/>
                <a:gd name="connsiteX206" fmla="*/ 4476691 w 10479782"/>
                <a:gd name="connsiteY206" fmla="*/ 1781282 h 2198909"/>
                <a:gd name="connsiteX207" fmla="*/ 4507419 w 10479782"/>
                <a:gd name="connsiteY207" fmla="*/ 1786837 h 2198909"/>
                <a:gd name="connsiteX208" fmla="*/ 4577023 w 10479782"/>
                <a:gd name="connsiteY208" fmla="*/ 1825526 h 2198909"/>
                <a:gd name="connsiteX209" fmla="*/ 4615158 w 10479782"/>
                <a:gd name="connsiteY209" fmla="*/ 1834227 h 2198909"/>
                <a:gd name="connsiteX210" fmla="*/ 4729932 w 10479782"/>
                <a:gd name="connsiteY210" fmla="*/ 1833487 h 2198909"/>
                <a:gd name="connsiteX211" fmla="*/ 4902090 w 10479782"/>
                <a:gd name="connsiteY211" fmla="*/ 1775174 h 2198909"/>
                <a:gd name="connsiteX212" fmla="*/ 4920048 w 10479782"/>
                <a:gd name="connsiteY212" fmla="*/ 1767398 h 2198909"/>
                <a:gd name="connsiteX213" fmla="*/ 5007609 w 10479782"/>
                <a:gd name="connsiteY213" fmla="*/ 1757772 h 2198909"/>
                <a:gd name="connsiteX214" fmla="*/ 5067031 w 10479782"/>
                <a:gd name="connsiteY214" fmla="*/ 1770916 h 2198909"/>
                <a:gd name="connsiteX215" fmla="*/ 5147929 w 10479782"/>
                <a:gd name="connsiteY215" fmla="*/ 1798129 h 2198909"/>
                <a:gd name="connsiteX216" fmla="*/ 5220680 w 10479782"/>
                <a:gd name="connsiteY216" fmla="*/ 1820899 h 2198909"/>
                <a:gd name="connsiteX217" fmla="*/ 5273623 w 10479782"/>
                <a:gd name="connsiteY217" fmla="*/ 1846629 h 2198909"/>
                <a:gd name="connsiteX218" fmla="*/ 5394691 w 10479782"/>
                <a:gd name="connsiteY218" fmla="*/ 1865512 h 2198909"/>
                <a:gd name="connsiteX219" fmla="*/ 5407280 w 10479782"/>
                <a:gd name="connsiteY219" fmla="*/ 1868658 h 2198909"/>
                <a:gd name="connsiteX220" fmla="*/ 5498358 w 10479782"/>
                <a:gd name="connsiteY220" fmla="*/ 1845704 h 2198909"/>
                <a:gd name="connsiteX221" fmla="*/ 5607761 w 10479782"/>
                <a:gd name="connsiteY221" fmla="*/ 1822380 h 2198909"/>
                <a:gd name="connsiteX222" fmla="*/ 5646821 w 10479782"/>
                <a:gd name="connsiteY222" fmla="*/ 1830338 h 2198909"/>
                <a:gd name="connsiteX223" fmla="*/ 5700320 w 10479782"/>
                <a:gd name="connsiteY223" fmla="*/ 1841632 h 2198909"/>
                <a:gd name="connsiteX224" fmla="*/ 5749931 w 10479782"/>
                <a:gd name="connsiteY224" fmla="*/ 1835708 h 2198909"/>
                <a:gd name="connsiteX225" fmla="*/ 5780107 w 10479782"/>
                <a:gd name="connsiteY225" fmla="*/ 1835153 h 2198909"/>
                <a:gd name="connsiteX226" fmla="*/ 5917835 w 10479782"/>
                <a:gd name="connsiteY226" fmla="*/ 1904386 h 2198909"/>
                <a:gd name="connsiteX227" fmla="*/ 5952821 w 10479782"/>
                <a:gd name="connsiteY227" fmla="*/ 1910125 h 2198909"/>
                <a:gd name="connsiteX228" fmla="*/ 5972630 w 10479782"/>
                <a:gd name="connsiteY228" fmla="*/ 1918641 h 2198909"/>
                <a:gd name="connsiteX229" fmla="*/ 6092032 w 10479782"/>
                <a:gd name="connsiteY229" fmla="*/ 2004536 h 2198909"/>
                <a:gd name="connsiteX230" fmla="*/ 6142754 w 10479782"/>
                <a:gd name="connsiteY230" fmla="*/ 2021936 h 2198909"/>
                <a:gd name="connsiteX231" fmla="*/ 6198473 w 10479782"/>
                <a:gd name="connsiteY231" fmla="*/ 2018418 h 2198909"/>
                <a:gd name="connsiteX232" fmla="*/ 6230685 w 10479782"/>
                <a:gd name="connsiteY232" fmla="*/ 2012125 h 2198909"/>
                <a:gd name="connsiteX233" fmla="*/ 6310656 w 10479782"/>
                <a:gd name="connsiteY233" fmla="*/ 1957515 h 2198909"/>
                <a:gd name="connsiteX234" fmla="*/ 6356194 w 10479782"/>
                <a:gd name="connsiteY234" fmla="*/ 1959367 h 2198909"/>
                <a:gd name="connsiteX235" fmla="*/ 6427279 w 10479782"/>
                <a:gd name="connsiteY235" fmla="*/ 1996945 h 2198909"/>
                <a:gd name="connsiteX236" fmla="*/ 6556307 w 10479782"/>
                <a:gd name="connsiteY236" fmla="*/ 2013791 h 2198909"/>
                <a:gd name="connsiteX237" fmla="*/ 6621839 w 10479782"/>
                <a:gd name="connsiteY237" fmla="*/ 1961217 h 2198909"/>
                <a:gd name="connsiteX238" fmla="*/ 6655715 w 10479782"/>
                <a:gd name="connsiteY238" fmla="*/ 1910681 h 2198909"/>
                <a:gd name="connsiteX239" fmla="*/ 6753644 w 10479782"/>
                <a:gd name="connsiteY239" fmla="*/ 1851999 h 2198909"/>
                <a:gd name="connsiteX240" fmla="*/ 6776969 w 10479782"/>
                <a:gd name="connsiteY240" fmla="*/ 1873841 h 2198909"/>
                <a:gd name="connsiteX241" fmla="*/ 6848795 w 10479782"/>
                <a:gd name="connsiteY241" fmla="*/ 1883099 h 2198909"/>
                <a:gd name="connsiteX242" fmla="*/ 6926543 w 10479782"/>
                <a:gd name="connsiteY242" fmla="*/ 1882358 h 2198909"/>
                <a:gd name="connsiteX243" fmla="*/ 7062050 w 10479782"/>
                <a:gd name="connsiteY243" fmla="*/ 1892169 h 2198909"/>
                <a:gd name="connsiteX244" fmla="*/ 7152202 w 10479782"/>
                <a:gd name="connsiteY244" fmla="*/ 1836078 h 2198909"/>
                <a:gd name="connsiteX245" fmla="*/ 7186635 w 10479782"/>
                <a:gd name="connsiteY245" fmla="*/ 1812938 h 2198909"/>
                <a:gd name="connsiteX246" fmla="*/ 7218845 w 10479782"/>
                <a:gd name="connsiteY246" fmla="*/ 1798129 h 2198909"/>
                <a:gd name="connsiteX247" fmla="*/ 7256055 w 10479782"/>
                <a:gd name="connsiteY247" fmla="*/ 1789799 h 2198909"/>
                <a:gd name="connsiteX248" fmla="*/ 7345837 w 10479782"/>
                <a:gd name="connsiteY248" fmla="*/ 1758328 h 2198909"/>
                <a:gd name="connsiteX249" fmla="*/ 7395078 w 10479782"/>
                <a:gd name="connsiteY249" fmla="*/ 1727413 h 2198909"/>
                <a:gd name="connsiteX250" fmla="*/ 7505779 w 10479782"/>
                <a:gd name="connsiteY250" fmla="*/ 1697609 h 2198909"/>
                <a:gd name="connsiteX251" fmla="*/ 7581123 w 10479782"/>
                <a:gd name="connsiteY251" fmla="*/ 1670952 h 2198909"/>
                <a:gd name="connsiteX252" fmla="*/ 7660538 w 10479782"/>
                <a:gd name="connsiteY252" fmla="*/ 1625043 h 2198909"/>
                <a:gd name="connsiteX253" fmla="*/ 7671645 w 10479782"/>
                <a:gd name="connsiteY253" fmla="*/ 1618009 h 2198909"/>
                <a:gd name="connsiteX254" fmla="*/ 7698302 w 10479782"/>
                <a:gd name="connsiteY254" fmla="*/ 1587834 h 2198909"/>
                <a:gd name="connsiteX255" fmla="*/ 7736991 w 10479782"/>
                <a:gd name="connsiteY255" fmla="*/ 1483984 h 2198909"/>
                <a:gd name="connsiteX256" fmla="*/ 7748098 w 10479782"/>
                <a:gd name="connsiteY256" fmla="*/ 1462879 h 2198909"/>
                <a:gd name="connsiteX257" fmla="*/ 7848987 w 10479782"/>
                <a:gd name="connsiteY257" fmla="*/ 1391794 h 2198909"/>
                <a:gd name="connsiteX258" fmla="*/ 7886382 w 10479782"/>
                <a:gd name="connsiteY258" fmla="*/ 1398458 h 2198909"/>
                <a:gd name="connsiteX259" fmla="*/ 7927662 w 10479782"/>
                <a:gd name="connsiteY259" fmla="*/ 1421784 h 2198909"/>
                <a:gd name="connsiteX260" fmla="*/ 8018186 w 10479782"/>
                <a:gd name="connsiteY260" fmla="*/ 1427893 h 2198909"/>
                <a:gd name="connsiteX261" fmla="*/ 8052063 w 10479782"/>
                <a:gd name="connsiteY261" fmla="*/ 1415860 h 2198909"/>
                <a:gd name="connsiteX262" fmla="*/ 8111299 w 10479782"/>
                <a:gd name="connsiteY262" fmla="*/ 1383464 h 2198909"/>
                <a:gd name="connsiteX263" fmla="*/ 8157024 w 10479782"/>
                <a:gd name="connsiteY263" fmla="*/ 1333297 h 2198909"/>
                <a:gd name="connsiteX264" fmla="*/ 8223482 w 10479782"/>
                <a:gd name="connsiteY264" fmla="*/ 1250364 h 2198909"/>
                <a:gd name="connsiteX265" fmla="*/ 8351027 w 10479782"/>
                <a:gd name="connsiteY265" fmla="*/ 1218708 h 2198909"/>
                <a:gd name="connsiteX266" fmla="*/ 8400085 w 10479782"/>
                <a:gd name="connsiteY266" fmla="*/ 1208157 h 2198909"/>
                <a:gd name="connsiteX267" fmla="*/ 8578539 w 10479782"/>
                <a:gd name="connsiteY267" fmla="*/ 1163913 h 2198909"/>
                <a:gd name="connsiteX268" fmla="*/ 8594087 w 10479782"/>
                <a:gd name="connsiteY268" fmla="*/ 1162432 h 2198909"/>
                <a:gd name="connsiteX269" fmla="*/ 8717746 w 10479782"/>
                <a:gd name="connsiteY269" fmla="*/ 1111526 h 2198909"/>
                <a:gd name="connsiteX270" fmla="*/ 8747550 w 10479782"/>
                <a:gd name="connsiteY270" fmla="*/ 1098936 h 2198909"/>
                <a:gd name="connsiteX271" fmla="*/ 8784019 w 10479782"/>
                <a:gd name="connsiteY271" fmla="*/ 1066727 h 2198909"/>
                <a:gd name="connsiteX272" fmla="*/ 8817712 w 10479782"/>
                <a:gd name="connsiteY272" fmla="*/ 975833 h 2198909"/>
                <a:gd name="connsiteX273" fmla="*/ 8857141 w 10479782"/>
                <a:gd name="connsiteY273" fmla="*/ 934367 h 2198909"/>
                <a:gd name="connsiteX274" fmla="*/ 8885835 w 10479782"/>
                <a:gd name="connsiteY274" fmla="*/ 909191 h 2198909"/>
                <a:gd name="connsiteX275" fmla="*/ 8911009 w 10479782"/>
                <a:gd name="connsiteY275" fmla="*/ 871057 h 2198909"/>
                <a:gd name="connsiteX276" fmla="*/ 8936185 w 10479782"/>
                <a:gd name="connsiteY276" fmla="*/ 779794 h 2198909"/>
                <a:gd name="connsiteX277" fmla="*/ 8974877 w 10479782"/>
                <a:gd name="connsiteY277" fmla="*/ 698896 h 2198909"/>
                <a:gd name="connsiteX278" fmla="*/ 9044481 w 10479782"/>
                <a:gd name="connsiteY278" fmla="*/ 654099 h 2198909"/>
                <a:gd name="connsiteX279" fmla="*/ 9087613 w 10479782"/>
                <a:gd name="connsiteY279" fmla="*/ 630588 h 2198909"/>
                <a:gd name="connsiteX280" fmla="*/ 9258478 w 10479782"/>
                <a:gd name="connsiteY280" fmla="*/ 654284 h 2198909"/>
                <a:gd name="connsiteX281" fmla="*/ 9375101 w 10479782"/>
                <a:gd name="connsiteY281" fmla="*/ 677423 h 2198909"/>
                <a:gd name="connsiteX282" fmla="*/ 9413421 w 10479782"/>
                <a:gd name="connsiteY282" fmla="*/ 668537 h 2198909"/>
                <a:gd name="connsiteX283" fmla="*/ 9521715 w 10479782"/>
                <a:gd name="connsiteY283" fmla="*/ 593009 h 2198909"/>
                <a:gd name="connsiteX284" fmla="*/ 9628714 w 10479782"/>
                <a:gd name="connsiteY284" fmla="*/ 559319 h 2198909"/>
                <a:gd name="connsiteX285" fmla="*/ 9709239 w 10479782"/>
                <a:gd name="connsiteY285" fmla="*/ 549692 h 2198909"/>
                <a:gd name="connsiteX286" fmla="*/ 9778472 w 10479782"/>
                <a:gd name="connsiteY286" fmla="*/ 542288 h 2198909"/>
                <a:gd name="connsiteX287" fmla="*/ 9861592 w 10479782"/>
                <a:gd name="connsiteY287" fmla="*/ 521554 h 2198909"/>
                <a:gd name="connsiteX288" fmla="*/ 9908613 w 10479782"/>
                <a:gd name="connsiteY288" fmla="*/ 498969 h 2198909"/>
                <a:gd name="connsiteX289" fmla="*/ 9983398 w 10479782"/>
                <a:gd name="connsiteY289" fmla="*/ 466574 h 2198909"/>
                <a:gd name="connsiteX290" fmla="*/ 10060038 w 10479782"/>
                <a:gd name="connsiteY290" fmla="*/ 424553 h 2198909"/>
                <a:gd name="connsiteX291" fmla="*/ 10118905 w 10479782"/>
                <a:gd name="connsiteY291" fmla="*/ 365684 h 2198909"/>
                <a:gd name="connsiteX292" fmla="*/ 10150561 w 10479782"/>
                <a:gd name="connsiteY292" fmla="*/ 316072 h 2198909"/>
                <a:gd name="connsiteX293" fmla="*/ 10243306 w 10479782"/>
                <a:gd name="connsiteY293" fmla="*/ 244987 h 2198909"/>
                <a:gd name="connsiteX294" fmla="*/ 10327164 w 10479782"/>
                <a:gd name="connsiteY294" fmla="*/ 110961 h 2198909"/>
                <a:gd name="connsiteX295" fmla="*/ 10379738 w 10479782"/>
                <a:gd name="connsiteY295" fmla="*/ 55241 h 2198909"/>
                <a:gd name="connsiteX296" fmla="*/ 10409541 w 10479782"/>
                <a:gd name="connsiteY296" fmla="*/ 39507 h 2198909"/>
                <a:gd name="connsiteX297" fmla="*/ 10460263 w 10479782"/>
                <a:gd name="connsiteY297" fmla="*/ 817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10479782" h="2198909">
                  <a:moveTo>
                    <a:pt x="10461499" y="0"/>
                  </a:moveTo>
                  <a:lnTo>
                    <a:pt x="10479782" y="268945"/>
                  </a:lnTo>
                  <a:lnTo>
                    <a:pt x="10440826" y="322737"/>
                  </a:lnTo>
                  <a:cubicBezTo>
                    <a:pt x="10431756" y="335140"/>
                    <a:pt x="10423424" y="349765"/>
                    <a:pt x="10411022" y="357725"/>
                  </a:cubicBezTo>
                  <a:cubicBezTo>
                    <a:pt x="10385290" y="374385"/>
                    <a:pt x="10357152" y="387898"/>
                    <a:pt x="10329570" y="401597"/>
                  </a:cubicBezTo>
                  <a:cubicBezTo>
                    <a:pt x="10305875" y="413260"/>
                    <a:pt x="10280699" y="421960"/>
                    <a:pt x="10257560" y="434548"/>
                  </a:cubicBezTo>
                  <a:cubicBezTo>
                    <a:pt x="10239048" y="444545"/>
                    <a:pt x="10222571" y="458429"/>
                    <a:pt x="10205356" y="471018"/>
                  </a:cubicBezTo>
                  <a:cubicBezTo>
                    <a:pt x="10190361" y="481938"/>
                    <a:pt x="10173886" y="491379"/>
                    <a:pt x="10161298" y="504523"/>
                  </a:cubicBezTo>
                  <a:cubicBezTo>
                    <a:pt x="10130568" y="536364"/>
                    <a:pt x="10099653" y="567648"/>
                    <a:pt x="10061519" y="591159"/>
                  </a:cubicBezTo>
                  <a:cubicBezTo>
                    <a:pt x="10023940" y="614483"/>
                    <a:pt x="9988397" y="640586"/>
                    <a:pt x="9951004" y="664281"/>
                  </a:cubicBezTo>
                  <a:cubicBezTo>
                    <a:pt x="9914350" y="687420"/>
                    <a:pt x="9881213" y="712781"/>
                    <a:pt x="9862146" y="753878"/>
                  </a:cubicBezTo>
                  <a:cubicBezTo>
                    <a:pt x="9853631" y="772019"/>
                    <a:pt x="9841599" y="791827"/>
                    <a:pt x="9825493" y="802378"/>
                  </a:cubicBezTo>
                  <a:cubicBezTo>
                    <a:pt x="9802538" y="817372"/>
                    <a:pt x="9773475" y="822742"/>
                    <a:pt x="9748484" y="835515"/>
                  </a:cubicBezTo>
                  <a:cubicBezTo>
                    <a:pt x="9719050" y="850509"/>
                    <a:pt x="9684990" y="863468"/>
                    <a:pt x="9664995" y="887348"/>
                  </a:cubicBezTo>
                  <a:cubicBezTo>
                    <a:pt x="9647224" y="908637"/>
                    <a:pt x="9629268" y="925296"/>
                    <a:pt x="9605757" y="938809"/>
                  </a:cubicBezTo>
                  <a:cubicBezTo>
                    <a:pt x="9589282" y="948251"/>
                    <a:pt x="9577066" y="965466"/>
                    <a:pt x="9560035" y="973242"/>
                  </a:cubicBezTo>
                  <a:cubicBezTo>
                    <a:pt x="9537636" y="983609"/>
                    <a:pt x="9515050" y="991754"/>
                    <a:pt x="9495427" y="1007860"/>
                  </a:cubicBezTo>
                  <a:cubicBezTo>
                    <a:pt x="9475065" y="1024520"/>
                    <a:pt x="9451926" y="1037663"/>
                    <a:pt x="9430637" y="1053214"/>
                  </a:cubicBezTo>
                  <a:cubicBezTo>
                    <a:pt x="9419345" y="1061543"/>
                    <a:pt x="9410088" y="1072466"/>
                    <a:pt x="9399167" y="1081166"/>
                  </a:cubicBezTo>
                  <a:cubicBezTo>
                    <a:pt x="9379175" y="1097086"/>
                    <a:pt x="9358811" y="1112636"/>
                    <a:pt x="9338262" y="1127630"/>
                  </a:cubicBezTo>
                  <a:cubicBezTo>
                    <a:pt x="9317715" y="1142626"/>
                    <a:pt x="9298092" y="1160026"/>
                    <a:pt x="9275507" y="1170948"/>
                  </a:cubicBezTo>
                  <a:cubicBezTo>
                    <a:pt x="9237004" y="1189460"/>
                    <a:pt x="9194982" y="1200568"/>
                    <a:pt x="9157587" y="1220560"/>
                  </a:cubicBezTo>
                  <a:cubicBezTo>
                    <a:pt x="9119638" y="1240922"/>
                    <a:pt x="9083911" y="1266470"/>
                    <a:pt x="9050218" y="1293496"/>
                  </a:cubicBezTo>
                  <a:cubicBezTo>
                    <a:pt x="9023561" y="1314785"/>
                    <a:pt x="8998572" y="1335890"/>
                    <a:pt x="8965064" y="1346810"/>
                  </a:cubicBezTo>
                  <a:cubicBezTo>
                    <a:pt x="8946367" y="1352920"/>
                    <a:pt x="8926746" y="1366249"/>
                    <a:pt x="8915452" y="1381799"/>
                  </a:cubicBezTo>
                  <a:cubicBezTo>
                    <a:pt x="8891017" y="1415674"/>
                    <a:pt x="8859732" y="1439555"/>
                    <a:pt x="8824374" y="1459917"/>
                  </a:cubicBezTo>
                  <a:cubicBezTo>
                    <a:pt x="8777169" y="1487315"/>
                    <a:pt x="8730519" y="1515268"/>
                    <a:pt x="8683128" y="1542110"/>
                  </a:cubicBezTo>
                  <a:cubicBezTo>
                    <a:pt x="8655177" y="1558031"/>
                    <a:pt x="8627410" y="1574875"/>
                    <a:pt x="8597789" y="1586538"/>
                  </a:cubicBezTo>
                  <a:cubicBezTo>
                    <a:pt x="8537257" y="1610604"/>
                    <a:pt x="8475242" y="1631151"/>
                    <a:pt x="8414152" y="1653552"/>
                  </a:cubicBezTo>
                  <a:cubicBezTo>
                    <a:pt x="8394160" y="1660770"/>
                    <a:pt x="8375278" y="1671137"/>
                    <a:pt x="8354914" y="1677432"/>
                  </a:cubicBezTo>
                  <a:cubicBezTo>
                    <a:pt x="8332885" y="1684281"/>
                    <a:pt x="8309192" y="1686317"/>
                    <a:pt x="8287162" y="1693166"/>
                  </a:cubicBezTo>
                  <a:cubicBezTo>
                    <a:pt x="8250508" y="1704458"/>
                    <a:pt x="8214965" y="1718898"/>
                    <a:pt x="8178313" y="1730375"/>
                  </a:cubicBezTo>
                  <a:cubicBezTo>
                    <a:pt x="8107597" y="1752404"/>
                    <a:pt x="8036696" y="1773509"/>
                    <a:pt x="7965797" y="1794426"/>
                  </a:cubicBezTo>
                  <a:cubicBezTo>
                    <a:pt x="7950618" y="1798869"/>
                    <a:pt x="7934141" y="1799425"/>
                    <a:pt x="7919147" y="1804237"/>
                  </a:cubicBezTo>
                  <a:cubicBezTo>
                    <a:pt x="7879346" y="1817196"/>
                    <a:pt x="7839730" y="1831264"/>
                    <a:pt x="7800300" y="1845519"/>
                  </a:cubicBezTo>
                  <a:cubicBezTo>
                    <a:pt x="7776421" y="1854220"/>
                    <a:pt x="7753095" y="1864956"/>
                    <a:pt x="7729030" y="1873286"/>
                  </a:cubicBezTo>
                  <a:cubicBezTo>
                    <a:pt x="7709778" y="1879950"/>
                    <a:pt x="7689970" y="1885133"/>
                    <a:pt x="7669977" y="1889207"/>
                  </a:cubicBezTo>
                  <a:cubicBezTo>
                    <a:pt x="7652762" y="1892725"/>
                    <a:pt x="7634806" y="1892354"/>
                    <a:pt x="7617775" y="1896611"/>
                  </a:cubicBezTo>
                  <a:cubicBezTo>
                    <a:pt x="7571679" y="1908088"/>
                    <a:pt x="7526141" y="1921047"/>
                    <a:pt x="7480416" y="1933264"/>
                  </a:cubicBezTo>
                  <a:cubicBezTo>
                    <a:pt x="7462091" y="1938078"/>
                    <a:pt x="7443393" y="1941596"/>
                    <a:pt x="7425622" y="1947704"/>
                  </a:cubicBezTo>
                  <a:cubicBezTo>
                    <a:pt x="7378046" y="1963810"/>
                    <a:pt x="7331212" y="1982135"/>
                    <a:pt x="7283451" y="1997316"/>
                  </a:cubicBezTo>
                  <a:cubicBezTo>
                    <a:pt x="7243837" y="2009904"/>
                    <a:pt x="7203111" y="2018974"/>
                    <a:pt x="7162938" y="2030081"/>
                  </a:cubicBezTo>
                  <a:cubicBezTo>
                    <a:pt x="7145908" y="2034895"/>
                    <a:pt x="7129617" y="2041744"/>
                    <a:pt x="7112588" y="2045816"/>
                  </a:cubicBezTo>
                  <a:cubicBezTo>
                    <a:pt x="7074453" y="2055073"/>
                    <a:pt x="7035763" y="2062847"/>
                    <a:pt x="6997443" y="2072103"/>
                  </a:cubicBezTo>
                  <a:cubicBezTo>
                    <a:pt x="6975599" y="2077471"/>
                    <a:pt x="6954496" y="2087098"/>
                    <a:pt x="6932282" y="2090616"/>
                  </a:cubicBezTo>
                  <a:cubicBezTo>
                    <a:pt x="6879523" y="2098945"/>
                    <a:pt x="6826394" y="2104869"/>
                    <a:pt x="6773265" y="2111533"/>
                  </a:cubicBezTo>
                  <a:cubicBezTo>
                    <a:pt x="6718472" y="2118382"/>
                    <a:pt x="6663862" y="2125602"/>
                    <a:pt x="6609064" y="2131711"/>
                  </a:cubicBezTo>
                  <a:cubicBezTo>
                    <a:pt x="6579076" y="2134859"/>
                    <a:pt x="6548901" y="2135413"/>
                    <a:pt x="6518913" y="2138375"/>
                  </a:cubicBezTo>
                  <a:cubicBezTo>
                    <a:pt x="6492626" y="2140967"/>
                    <a:pt x="6466524" y="2145780"/>
                    <a:pt x="6440239" y="2148928"/>
                  </a:cubicBezTo>
                  <a:cubicBezTo>
                    <a:pt x="6417469" y="2151519"/>
                    <a:pt x="6394514" y="2153000"/>
                    <a:pt x="6371744" y="2155592"/>
                  </a:cubicBezTo>
                  <a:cubicBezTo>
                    <a:pt x="6335276" y="2159848"/>
                    <a:pt x="6298993" y="2164663"/>
                    <a:pt x="6262710" y="2169105"/>
                  </a:cubicBezTo>
                  <a:cubicBezTo>
                    <a:pt x="6247532" y="2170771"/>
                    <a:pt x="6231610" y="2175399"/>
                    <a:pt x="6217357" y="2172623"/>
                  </a:cubicBezTo>
                  <a:cubicBezTo>
                    <a:pt x="6181442" y="2165588"/>
                    <a:pt x="6146085" y="2167624"/>
                    <a:pt x="6110358" y="2172437"/>
                  </a:cubicBezTo>
                  <a:cubicBezTo>
                    <a:pt x="6098141" y="2174104"/>
                    <a:pt x="6084997" y="2173733"/>
                    <a:pt x="6073149" y="2170587"/>
                  </a:cubicBezTo>
                  <a:cubicBezTo>
                    <a:pt x="6048898" y="2164291"/>
                    <a:pt x="6025389" y="2155406"/>
                    <a:pt x="6001508" y="2147632"/>
                  </a:cubicBezTo>
                  <a:cubicBezTo>
                    <a:pt x="5998915" y="2146707"/>
                    <a:pt x="5995769" y="2146520"/>
                    <a:pt x="5992994" y="2145966"/>
                  </a:cubicBezTo>
                  <a:cubicBezTo>
                    <a:pt x="5977257" y="2142818"/>
                    <a:pt x="5961709" y="2139671"/>
                    <a:pt x="5945973" y="2136894"/>
                  </a:cubicBezTo>
                  <a:cubicBezTo>
                    <a:pt x="5937458" y="2135413"/>
                    <a:pt x="5928757" y="2135228"/>
                    <a:pt x="5920240" y="2133932"/>
                  </a:cubicBezTo>
                  <a:cubicBezTo>
                    <a:pt x="5887290" y="2128749"/>
                    <a:pt x="5851007" y="2137450"/>
                    <a:pt x="5822498" y="2115051"/>
                  </a:cubicBezTo>
                  <a:cubicBezTo>
                    <a:pt x="5803987" y="2100611"/>
                    <a:pt x="5786030" y="2103944"/>
                    <a:pt x="5766224" y="2106165"/>
                  </a:cubicBezTo>
                  <a:cubicBezTo>
                    <a:pt x="5751228" y="2107831"/>
                    <a:pt x="5735863" y="2107275"/>
                    <a:pt x="5720684" y="2107461"/>
                  </a:cubicBezTo>
                  <a:cubicBezTo>
                    <a:pt x="5694027" y="2108016"/>
                    <a:pt x="5667370" y="2108202"/>
                    <a:pt x="5640713" y="2109127"/>
                  </a:cubicBezTo>
                  <a:cubicBezTo>
                    <a:pt x="5632196" y="2109497"/>
                    <a:pt x="5623498" y="2114126"/>
                    <a:pt x="5615165" y="2113386"/>
                  </a:cubicBezTo>
                  <a:cubicBezTo>
                    <a:pt x="5576661" y="2109868"/>
                    <a:pt x="5538157" y="2104313"/>
                    <a:pt x="5499652" y="2101167"/>
                  </a:cubicBezTo>
                  <a:cubicBezTo>
                    <a:pt x="5477809" y="2099316"/>
                    <a:pt x="5455409" y="2102832"/>
                    <a:pt x="5433750" y="2100242"/>
                  </a:cubicBezTo>
                  <a:cubicBezTo>
                    <a:pt x="5408761" y="2097280"/>
                    <a:pt x="5384325" y="2089690"/>
                    <a:pt x="5359518" y="2085061"/>
                  </a:cubicBezTo>
                  <a:cubicBezTo>
                    <a:pt x="5352669" y="2083767"/>
                    <a:pt x="5345080" y="2085432"/>
                    <a:pt x="5337859" y="2085801"/>
                  </a:cubicBezTo>
                  <a:cubicBezTo>
                    <a:pt x="5329714" y="2086172"/>
                    <a:pt x="5321754" y="2086913"/>
                    <a:pt x="5313608" y="2087098"/>
                  </a:cubicBezTo>
                  <a:cubicBezTo>
                    <a:pt x="5288802" y="2087469"/>
                    <a:pt x="5263997" y="2086913"/>
                    <a:pt x="5239190" y="2088209"/>
                  </a:cubicBezTo>
                  <a:cubicBezTo>
                    <a:pt x="5224011" y="2088950"/>
                    <a:pt x="5208092" y="2096539"/>
                    <a:pt x="5194022" y="2093762"/>
                  </a:cubicBezTo>
                  <a:cubicBezTo>
                    <a:pt x="5165329" y="2088394"/>
                    <a:pt x="5136636" y="2100426"/>
                    <a:pt x="5107944" y="2090431"/>
                  </a:cubicBezTo>
                  <a:cubicBezTo>
                    <a:pt x="5099057" y="2087469"/>
                    <a:pt x="5086840" y="2094874"/>
                    <a:pt x="5076101" y="2095243"/>
                  </a:cubicBezTo>
                  <a:cubicBezTo>
                    <a:pt x="5049260" y="2096168"/>
                    <a:pt x="5022419" y="2095983"/>
                    <a:pt x="4995576" y="2095799"/>
                  </a:cubicBezTo>
                  <a:cubicBezTo>
                    <a:pt x="4971510" y="2095614"/>
                    <a:pt x="4946519" y="2098205"/>
                    <a:pt x="4923380" y="2093021"/>
                  </a:cubicBezTo>
                  <a:cubicBezTo>
                    <a:pt x="4899129" y="2087468"/>
                    <a:pt x="4877286" y="2088209"/>
                    <a:pt x="4853775" y="2094502"/>
                  </a:cubicBezTo>
                  <a:cubicBezTo>
                    <a:pt x="4837670" y="2098760"/>
                    <a:pt x="4820639" y="2099316"/>
                    <a:pt x="4803979" y="2100611"/>
                  </a:cubicBezTo>
                  <a:cubicBezTo>
                    <a:pt x="4786023" y="2102092"/>
                    <a:pt x="4766215" y="2098205"/>
                    <a:pt x="4749925" y="2104313"/>
                  </a:cubicBezTo>
                  <a:cubicBezTo>
                    <a:pt x="4701422" y="2122456"/>
                    <a:pt x="4651626" y="2126343"/>
                    <a:pt x="4600905" y="2126343"/>
                  </a:cubicBezTo>
                  <a:cubicBezTo>
                    <a:pt x="4591648" y="2126343"/>
                    <a:pt x="4582206" y="2123752"/>
                    <a:pt x="4573322" y="2120975"/>
                  </a:cubicBezTo>
                  <a:cubicBezTo>
                    <a:pt x="4521488" y="2104313"/>
                    <a:pt x="4469470" y="2105794"/>
                    <a:pt x="4416711" y="2115976"/>
                  </a:cubicBezTo>
                  <a:cubicBezTo>
                    <a:pt x="4405789" y="2118198"/>
                    <a:pt x="4393572" y="2118569"/>
                    <a:pt x="4382651" y="2116347"/>
                  </a:cubicBezTo>
                  <a:cubicBezTo>
                    <a:pt x="4351919" y="2109868"/>
                    <a:pt x="4322116" y="2099130"/>
                    <a:pt x="4291200" y="2094502"/>
                  </a:cubicBezTo>
                  <a:cubicBezTo>
                    <a:pt x="4240110" y="2086913"/>
                    <a:pt x="4195867" y="2112458"/>
                    <a:pt x="4150141" y="2129120"/>
                  </a:cubicBezTo>
                  <a:cubicBezTo>
                    <a:pt x="4106639" y="2144854"/>
                    <a:pt x="4069615" y="2180397"/>
                    <a:pt x="4018151" y="2172437"/>
                  </a:cubicBezTo>
                  <a:cubicBezTo>
                    <a:pt x="4012969" y="2171696"/>
                    <a:pt x="4007231" y="2176695"/>
                    <a:pt x="4001491" y="2177991"/>
                  </a:cubicBezTo>
                  <a:cubicBezTo>
                    <a:pt x="3985757" y="2181509"/>
                    <a:pt x="3970022" y="2185765"/>
                    <a:pt x="3954101" y="2187433"/>
                  </a:cubicBezTo>
                  <a:cubicBezTo>
                    <a:pt x="3934664" y="2189654"/>
                    <a:pt x="3914857" y="2188913"/>
                    <a:pt x="3895419" y="2190764"/>
                  </a:cubicBezTo>
                  <a:cubicBezTo>
                    <a:pt x="3870427" y="2192985"/>
                    <a:pt x="3845808" y="2198909"/>
                    <a:pt x="3821000" y="2198909"/>
                  </a:cubicBezTo>
                  <a:cubicBezTo>
                    <a:pt x="3801008" y="2198909"/>
                    <a:pt x="3781199" y="2192060"/>
                    <a:pt x="3761394" y="2188727"/>
                  </a:cubicBezTo>
                  <a:cubicBezTo>
                    <a:pt x="3733440" y="2184100"/>
                    <a:pt x="3702710" y="2185396"/>
                    <a:pt x="3678089" y="2173548"/>
                  </a:cubicBezTo>
                  <a:cubicBezTo>
                    <a:pt x="3651803" y="2160960"/>
                    <a:pt x="3626812" y="2155221"/>
                    <a:pt x="3599599" y="2159108"/>
                  </a:cubicBezTo>
                  <a:cubicBezTo>
                    <a:pt x="3590529" y="2160404"/>
                    <a:pt x="3578866" y="2168180"/>
                    <a:pt x="3574795" y="2176139"/>
                  </a:cubicBezTo>
                  <a:cubicBezTo>
                    <a:pt x="3565722" y="2193910"/>
                    <a:pt x="3553321" y="2197059"/>
                    <a:pt x="3536474" y="2190949"/>
                  </a:cubicBezTo>
                  <a:cubicBezTo>
                    <a:pt x="3521850" y="2185765"/>
                    <a:pt x="3503894" y="2183174"/>
                    <a:pt x="3493898" y="2173177"/>
                  </a:cubicBezTo>
                  <a:cubicBezTo>
                    <a:pt x="3465573" y="2144855"/>
                    <a:pt x="3429475" y="2143929"/>
                    <a:pt x="3394304" y="2136340"/>
                  </a:cubicBezTo>
                  <a:cubicBezTo>
                    <a:pt x="3372832" y="2131711"/>
                    <a:pt x="3352837" y="2131526"/>
                    <a:pt x="3331364" y="2134672"/>
                  </a:cubicBezTo>
                  <a:cubicBezTo>
                    <a:pt x="3284716" y="2141708"/>
                    <a:pt x="3239360" y="2131711"/>
                    <a:pt x="3194561" y="2118938"/>
                  </a:cubicBezTo>
                  <a:cubicBezTo>
                    <a:pt x="3164942" y="2110423"/>
                    <a:pt x="3134583" y="2105240"/>
                    <a:pt x="3105150" y="2096539"/>
                  </a:cubicBezTo>
                  <a:cubicBezTo>
                    <a:pt x="3083120" y="2089875"/>
                    <a:pt x="3061093" y="2081914"/>
                    <a:pt x="3040916" y="2071178"/>
                  </a:cubicBezTo>
                  <a:cubicBezTo>
                    <a:pt x="3011664" y="2055442"/>
                    <a:pt x="2986121" y="2031747"/>
                    <a:pt x="2948911" y="2038042"/>
                  </a:cubicBezTo>
                  <a:cubicBezTo>
                    <a:pt x="2916143" y="2043595"/>
                    <a:pt x="2886526" y="2031933"/>
                    <a:pt x="2856536" y="2020826"/>
                  </a:cubicBezTo>
                  <a:cubicBezTo>
                    <a:pt x="2834507" y="2012681"/>
                    <a:pt x="2812481" y="2004349"/>
                    <a:pt x="2789709" y="1999166"/>
                  </a:cubicBezTo>
                  <a:cubicBezTo>
                    <a:pt x="2762681" y="1993058"/>
                    <a:pt x="2732137" y="1995650"/>
                    <a:pt x="2708071" y="1984356"/>
                  </a:cubicBezTo>
                  <a:cubicBezTo>
                    <a:pt x="2682894" y="1972509"/>
                    <a:pt x="2661979" y="1980470"/>
                    <a:pt x="2639578" y="1983803"/>
                  </a:cubicBezTo>
                  <a:cubicBezTo>
                    <a:pt x="2603850" y="1988986"/>
                    <a:pt x="2568306" y="1998612"/>
                    <a:pt x="2532209" y="1986393"/>
                  </a:cubicBezTo>
                  <a:cubicBezTo>
                    <a:pt x="2488337" y="1971584"/>
                    <a:pt x="2444833" y="1955665"/>
                    <a:pt x="2400776" y="1941596"/>
                  </a:cubicBezTo>
                  <a:cubicBezTo>
                    <a:pt x="2383743" y="1936226"/>
                    <a:pt x="2365420" y="1934004"/>
                    <a:pt x="2347647" y="1931598"/>
                  </a:cubicBezTo>
                  <a:cubicBezTo>
                    <a:pt x="2330802" y="1929562"/>
                    <a:pt x="2310625" y="1934745"/>
                    <a:pt x="2297664" y="1926971"/>
                  </a:cubicBezTo>
                  <a:cubicBezTo>
                    <a:pt x="2264343" y="1906978"/>
                    <a:pt x="2230098" y="1897168"/>
                    <a:pt x="2191592" y="1897167"/>
                  </a:cubicBezTo>
                  <a:cubicBezTo>
                    <a:pt x="2177152" y="1897167"/>
                    <a:pt x="2163082" y="1888836"/>
                    <a:pt x="2148460" y="1887355"/>
                  </a:cubicBezTo>
                  <a:cubicBezTo>
                    <a:pt x="2128465" y="1885505"/>
                    <a:pt x="2105510" y="1880506"/>
                    <a:pt x="2088110" y="1887541"/>
                  </a:cubicBezTo>
                  <a:cubicBezTo>
                    <a:pt x="2047200" y="1904201"/>
                    <a:pt x="2014065" y="1890317"/>
                    <a:pt x="1978335" y="1873842"/>
                  </a:cubicBezTo>
                  <a:cubicBezTo>
                    <a:pt x="1943162" y="1857551"/>
                    <a:pt x="1906138" y="1844594"/>
                    <a:pt x="1868746" y="1833856"/>
                  </a:cubicBezTo>
                  <a:cubicBezTo>
                    <a:pt x="1854677" y="1829969"/>
                    <a:pt x="1837833" y="1836449"/>
                    <a:pt x="1822281" y="1837743"/>
                  </a:cubicBezTo>
                  <a:cubicBezTo>
                    <a:pt x="1816726" y="1838114"/>
                    <a:pt x="1810617" y="1838670"/>
                    <a:pt x="1805620" y="1836818"/>
                  </a:cubicBezTo>
                  <a:cubicBezTo>
                    <a:pt x="1757306" y="1819047"/>
                    <a:pt x="1708248" y="1805534"/>
                    <a:pt x="1655861" y="1814789"/>
                  </a:cubicBezTo>
                  <a:cubicBezTo>
                    <a:pt x="1651049" y="1815716"/>
                    <a:pt x="1645678" y="1813679"/>
                    <a:pt x="1640864" y="1812383"/>
                  </a:cubicBezTo>
                  <a:cubicBezTo>
                    <a:pt x="1617354" y="1805718"/>
                    <a:pt x="1594400" y="1795167"/>
                    <a:pt x="1570522" y="1792761"/>
                  </a:cubicBezTo>
                  <a:cubicBezTo>
                    <a:pt x="1511653" y="1786837"/>
                    <a:pt x="1452417" y="1784429"/>
                    <a:pt x="1393176" y="1780542"/>
                  </a:cubicBezTo>
                  <a:cubicBezTo>
                    <a:pt x="1389473" y="1780357"/>
                    <a:pt x="1385586" y="1780357"/>
                    <a:pt x="1382255" y="1779061"/>
                  </a:cubicBezTo>
                  <a:cubicBezTo>
                    <a:pt x="1360410" y="1771101"/>
                    <a:pt x="1341344" y="1773693"/>
                    <a:pt x="1322831" y="1788872"/>
                  </a:cubicBezTo>
                  <a:cubicBezTo>
                    <a:pt x="1314686" y="1795536"/>
                    <a:pt x="1303578" y="1799054"/>
                    <a:pt x="1293399" y="1802756"/>
                  </a:cubicBezTo>
                  <a:cubicBezTo>
                    <a:pt x="1278402" y="1808311"/>
                    <a:pt x="1263039" y="1813679"/>
                    <a:pt x="1247489" y="1817197"/>
                  </a:cubicBezTo>
                  <a:cubicBezTo>
                    <a:pt x="1232124" y="1820527"/>
                    <a:pt x="1215649" y="1825155"/>
                    <a:pt x="1200839" y="1822564"/>
                  </a:cubicBezTo>
                  <a:cubicBezTo>
                    <a:pt x="1174182" y="1817937"/>
                    <a:pt x="1148820" y="1807570"/>
                    <a:pt x="1122534" y="1800720"/>
                  </a:cubicBezTo>
                  <a:cubicBezTo>
                    <a:pt x="1113464" y="1798313"/>
                    <a:pt x="1103466" y="1798685"/>
                    <a:pt x="1094027" y="1798498"/>
                  </a:cubicBezTo>
                  <a:cubicBezTo>
                    <a:pt x="1072366" y="1797944"/>
                    <a:pt x="1050152" y="1803312"/>
                    <a:pt x="1030531" y="1787947"/>
                  </a:cubicBezTo>
                  <a:cubicBezTo>
                    <a:pt x="1012390" y="1773508"/>
                    <a:pt x="994061" y="1777765"/>
                    <a:pt x="974995" y="1788687"/>
                  </a:cubicBezTo>
                  <a:cubicBezTo>
                    <a:pt x="961296" y="1796463"/>
                    <a:pt x="945747" y="1802571"/>
                    <a:pt x="930382" y="1805534"/>
                  </a:cubicBezTo>
                  <a:cubicBezTo>
                    <a:pt x="909278" y="1809605"/>
                    <a:pt x="888360" y="1811273"/>
                    <a:pt x="865590" y="1808865"/>
                  </a:cubicBezTo>
                  <a:cubicBezTo>
                    <a:pt x="849484" y="1807199"/>
                    <a:pt x="836340" y="1806459"/>
                    <a:pt x="823752" y="1796648"/>
                  </a:cubicBezTo>
                  <a:cubicBezTo>
                    <a:pt x="821717" y="1795167"/>
                    <a:pt x="818015" y="1794796"/>
                    <a:pt x="815238" y="1794982"/>
                  </a:cubicBezTo>
                  <a:cubicBezTo>
                    <a:pt x="778770" y="1798129"/>
                    <a:pt x="742671" y="1796463"/>
                    <a:pt x="705832" y="1794240"/>
                  </a:cubicBezTo>
                  <a:cubicBezTo>
                    <a:pt x="659000" y="1791280"/>
                    <a:pt x="609756" y="1799979"/>
                    <a:pt x="569216" y="1831079"/>
                  </a:cubicBezTo>
                  <a:cubicBezTo>
                    <a:pt x="563292" y="1835708"/>
                    <a:pt x="554407" y="1837743"/>
                    <a:pt x="546631" y="1838854"/>
                  </a:cubicBezTo>
                  <a:cubicBezTo>
                    <a:pt x="509978" y="1843666"/>
                    <a:pt x="473139" y="1847000"/>
                    <a:pt x="436485" y="1852368"/>
                  </a:cubicBezTo>
                  <a:cubicBezTo>
                    <a:pt x="416492" y="1855330"/>
                    <a:pt x="395574" y="1857923"/>
                    <a:pt x="377434" y="1866067"/>
                  </a:cubicBezTo>
                  <a:cubicBezTo>
                    <a:pt x="359664" y="1874026"/>
                    <a:pt x="345407" y="1883468"/>
                    <a:pt x="334855" y="1866808"/>
                  </a:cubicBezTo>
                  <a:cubicBezTo>
                    <a:pt x="315977" y="1875694"/>
                    <a:pt x="299498" y="1883098"/>
                    <a:pt x="283396" y="1891057"/>
                  </a:cubicBezTo>
                  <a:cubicBezTo>
                    <a:pt x="277470" y="1894019"/>
                    <a:pt x="272471" y="1898833"/>
                    <a:pt x="266547" y="1901610"/>
                  </a:cubicBezTo>
                  <a:cubicBezTo>
                    <a:pt x="260252" y="1904572"/>
                    <a:pt x="253219" y="1906422"/>
                    <a:pt x="246370" y="1907903"/>
                  </a:cubicBezTo>
                  <a:cubicBezTo>
                    <a:pt x="215824" y="1914567"/>
                    <a:pt x="185280" y="1920676"/>
                    <a:pt x="154923" y="1927896"/>
                  </a:cubicBezTo>
                  <a:cubicBezTo>
                    <a:pt x="148997" y="1929377"/>
                    <a:pt x="143998" y="1935301"/>
                    <a:pt x="138630" y="1939188"/>
                  </a:cubicBezTo>
                  <a:cubicBezTo>
                    <a:pt x="135113" y="1941780"/>
                    <a:pt x="131597" y="1945668"/>
                    <a:pt x="127708" y="1946223"/>
                  </a:cubicBezTo>
                  <a:cubicBezTo>
                    <a:pt x="98089" y="1950666"/>
                    <a:pt x="68657" y="1955850"/>
                    <a:pt x="38853" y="1958071"/>
                  </a:cubicBezTo>
                  <a:lnTo>
                    <a:pt x="35679" y="1958561"/>
                  </a:lnTo>
                  <a:lnTo>
                    <a:pt x="0" y="1433717"/>
                  </a:lnTo>
                  <a:lnTo>
                    <a:pt x="42184" y="1423079"/>
                  </a:lnTo>
                  <a:cubicBezTo>
                    <a:pt x="83097" y="1411971"/>
                    <a:pt x="123452" y="1411971"/>
                    <a:pt x="164178" y="1425856"/>
                  </a:cubicBezTo>
                  <a:cubicBezTo>
                    <a:pt x="192871" y="1435666"/>
                    <a:pt x="222119" y="1435666"/>
                    <a:pt x="250628" y="1422338"/>
                  </a:cubicBezTo>
                  <a:cubicBezTo>
                    <a:pt x="265992" y="1415120"/>
                    <a:pt x="281728" y="1407715"/>
                    <a:pt x="298019" y="1403642"/>
                  </a:cubicBezTo>
                  <a:cubicBezTo>
                    <a:pt x="308570" y="1401049"/>
                    <a:pt x="320787" y="1403457"/>
                    <a:pt x="331894" y="1405494"/>
                  </a:cubicBezTo>
                  <a:cubicBezTo>
                    <a:pt x="353368" y="1409565"/>
                    <a:pt x="375582" y="1421969"/>
                    <a:pt x="395574" y="1418822"/>
                  </a:cubicBezTo>
                  <a:cubicBezTo>
                    <a:pt x="464625" y="1407715"/>
                    <a:pt x="529786" y="1433816"/>
                    <a:pt x="597169" y="1434557"/>
                  </a:cubicBezTo>
                  <a:cubicBezTo>
                    <a:pt x="627713" y="1434926"/>
                    <a:pt x="657888" y="1440850"/>
                    <a:pt x="679362" y="1409936"/>
                  </a:cubicBezTo>
                  <a:cubicBezTo>
                    <a:pt x="682137" y="1405863"/>
                    <a:pt x="695652" y="1408084"/>
                    <a:pt x="703982" y="1409381"/>
                  </a:cubicBezTo>
                  <a:cubicBezTo>
                    <a:pt x="722494" y="1412158"/>
                    <a:pt x="740821" y="1419191"/>
                    <a:pt x="759147" y="1419007"/>
                  </a:cubicBezTo>
                  <a:cubicBezTo>
                    <a:pt x="797097" y="1418822"/>
                    <a:pt x="835230" y="1415860"/>
                    <a:pt x="872994" y="1412527"/>
                  </a:cubicBezTo>
                  <a:cubicBezTo>
                    <a:pt x="887248" y="1411231"/>
                    <a:pt x="900948" y="1406234"/>
                    <a:pt x="915017" y="1402716"/>
                  </a:cubicBezTo>
                  <a:cubicBezTo>
                    <a:pt x="922791" y="1400680"/>
                    <a:pt x="931123" y="1395312"/>
                    <a:pt x="938341" y="1396421"/>
                  </a:cubicBezTo>
                  <a:cubicBezTo>
                    <a:pt x="980179" y="1402901"/>
                    <a:pt x="1018498" y="1386982"/>
                    <a:pt x="1058113" y="1379021"/>
                  </a:cubicBezTo>
                  <a:cubicBezTo>
                    <a:pt x="1076440" y="1375319"/>
                    <a:pt x="1093655" y="1366433"/>
                    <a:pt x="1111427" y="1360325"/>
                  </a:cubicBezTo>
                  <a:cubicBezTo>
                    <a:pt x="1116054" y="1358657"/>
                    <a:pt x="1121238" y="1357177"/>
                    <a:pt x="1125867" y="1357548"/>
                  </a:cubicBezTo>
                  <a:cubicBezTo>
                    <a:pt x="1152337" y="1359769"/>
                    <a:pt x="1178625" y="1362916"/>
                    <a:pt x="1204911" y="1365321"/>
                  </a:cubicBezTo>
                  <a:cubicBezTo>
                    <a:pt x="1228792" y="1367543"/>
                    <a:pt x="1252857" y="1368283"/>
                    <a:pt x="1264149" y="1395496"/>
                  </a:cubicBezTo>
                  <a:cubicBezTo>
                    <a:pt x="1265816" y="1399755"/>
                    <a:pt x="1271369" y="1402901"/>
                    <a:pt x="1275627" y="1405679"/>
                  </a:cubicBezTo>
                  <a:cubicBezTo>
                    <a:pt x="1341345" y="1448441"/>
                    <a:pt x="1376516" y="1447329"/>
                    <a:pt x="1440752" y="1402160"/>
                  </a:cubicBezTo>
                  <a:cubicBezTo>
                    <a:pt x="1447417" y="1397533"/>
                    <a:pt x="1461670" y="1394200"/>
                    <a:pt x="1466113" y="1397903"/>
                  </a:cubicBezTo>
                  <a:cubicBezTo>
                    <a:pt x="1503877" y="1428633"/>
                    <a:pt x="1545159" y="1425300"/>
                    <a:pt x="1588663" y="1415674"/>
                  </a:cubicBezTo>
                  <a:cubicBezTo>
                    <a:pt x="1599954" y="1413083"/>
                    <a:pt x="1615875" y="1413083"/>
                    <a:pt x="1624390" y="1419192"/>
                  </a:cubicBezTo>
                  <a:cubicBezTo>
                    <a:pt x="1664931" y="1447514"/>
                    <a:pt x="1708434" y="1443442"/>
                    <a:pt x="1752492" y="1435112"/>
                  </a:cubicBezTo>
                  <a:cubicBezTo>
                    <a:pt x="1759340" y="1433816"/>
                    <a:pt x="1767672" y="1426781"/>
                    <a:pt x="1770632" y="1420303"/>
                  </a:cubicBezTo>
                  <a:cubicBezTo>
                    <a:pt x="1781185" y="1397348"/>
                    <a:pt x="1800993" y="1389572"/>
                    <a:pt x="1822836" y="1383093"/>
                  </a:cubicBezTo>
                  <a:cubicBezTo>
                    <a:pt x="1857269" y="1372542"/>
                    <a:pt x="1891144" y="1360138"/>
                    <a:pt x="1925762" y="1350143"/>
                  </a:cubicBezTo>
                  <a:cubicBezTo>
                    <a:pt x="1934278" y="1347737"/>
                    <a:pt x="1944830" y="1349218"/>
                    <a:pt x="1953716" y="1351993"/>
                  </a:cubicBezTo>
                  <a:cubicBezTo>
                    <a:pt x="1984075" y="1361434"/>
                    <a:pt x="2003327" y="1385130"/>
                    <a:pt x="2024430" y="1406975"/>
                  </a:cubicBezTo>
                  <a:cubicBezTo>
                    <a:pt x="2033686" y="1416601"/>
                    <a:pt x="2046459" y="1423450"/>
                    <a:pt x="2058863" y="1429002"/>
                  </a:cubicBezTo>
                  <a:cubicBezTo>
                    <a:pt x="2091072" y="1443258"/>
                    <a:pt x="2124024" y="1456030"/>
                    <a:pt x="2156605" y="1469544"/>
                  </a:cubicBezTo>
                  <a:cubicBezTo>
                    <a:pt x="2159752" y="1470840"/>
                    <a:pt x="2162342" y="1474171"/>
                    <a:pt x="2164750" y="1476948"/>
                  </a:cubicBezTo>
                  <a:cubicBezTo>
                    <a:pt x="2188815" y="1506198"/>
                    <a:pt x="2212694" y="1535630"/>
                    <a:pt x="2236945" y="1564880"/>
                  </a:cubicBezTo>
                  <a:cubicBezTo>
                    <a:pt x="2241573" y="1570433"/>
                    <a:pt x="2248239" y="1574506"/>
                    <a:pt x="2253235" y="1579874"/>
                  </a:cubicBezTo>
                  <a:cubicBezTo>
                    <a:pt x="2260271" y="1587279"/>
                    <a:pt x="2269157" y="1594314"/>
                    <a:pt x="2272859" y="1603200"/>
                  </a:cubicBezTo>
                  <a:cubicBezTo>
                    <a:pt x="2284336" y="1631151"/>
                    <a:pt x="2306365" y="1643186"/>
                    <a:pt x="2334132" y="1648369"/>
                  </a:cubicBezTo>
                  <a:cubicBezTo>
                    <a:pt x="2359495" y="1653181"/>
                    <a:pt x="2384855" y="1657254"/>
                    <a:pt x="2410031" y="1662807"/>
                  </a:cubicBezTo>
                  <a:cubicBezTo>
                    <a:pt x="2440760" y="1669471"/>
                    <a:pt x="2471306" y="1676691"/>
                    <a:pt x="2501665" y="1684837"/>
                  </a:cubicBezTo>
                  <a:cubicBezTo>
                    <a:pt x="2514807" y="1688354"/>
                    <a:pt x="2528691" y="1692426"/>
                    <a:pt x="2539985" y="1699646"/>
                  </a:cubicBezTo>
                  <a:cubicBezTo>
                    <a:pt x="2571639" y="1719639"/>
                    <a:pt x="2605516" y="1733152"/>
                    <a:pt x="2642724" y="1727784"/>
                  </a:cubicBezTo>
                  <a:cubicBezTo>
                    <a:pt x="2672528" y="1723526"/>
                    <a:pt x="2697519" y="1734448"/>
                    <a:pt x="2716031" y="1751479"/>
                  </a:cubicBezTo>
                  <a:cubicBezTo>
                    <a:pt x="2749723" y="1782394"/>
                    <a:pt x="2785820" y="1775359"/>
                    <a:pt x="2821734" y="1765363"/>
                  </a:cubicBezTo>
                  <a:cubicBezTo>
                    <a:pt x="2840246" y="1760180"/>
                    <a:pt x="2855425" y="1760920"/>
                    <a:pt x="2873011" y="1765917"/>
                  </a:cubicBezTo>
                  <a:cubicBezTo>
                    <a:pt x="2913737" y="1777580"/>
                    <a:pt x="2940950" y="1809236"/>
                    <a:pt x="2967236" y="1837003"/>
                  </a:cubicBezTo>
                  <a:cubicBezTo>
                    <a:pt x="2989636" y="1860698"/>
                    <a:pt x="3014813" y="1874026"/>
                    <a:pt x="3042395" y="1884024"/>
                  </a:cubicBezTo>
                  <a:cubicBezTo>
                    <a:pt x="3077197" y="1896796"/>
                    <a:pt x="3104779" y="1891984"/>
                    <a:pt x="3121440" y="1861254"/>
                  </a:cubicBezTo>
                  <a:cubicBezTo>
                    <a:pt x="3126068" y="1852553"/>
                    <a:pt x="3134213" y="1842370"/>
                    <a:pt x="3142914" y="1839780"/>
                  </a:cubicBezTo>
                  <a:cubicBezTo>
                    <a:pt x="3184935" y="1826822"/>
                    <a:pt x="3227513" y="1807940"/>
                    <a:pt x="3272497" y="1819418"/>
                  </a:cubicBezTo>
                  <a:cubicBezTo>
                    <a:pt x="3334697" y="1835153"/>
                    <a:pt x="3395415" y="1834227"/>
                    <a:pt x="3457615" y="1818677"/>
                  </a:cubicBezTo>
                  <a:cubicBezTo>
                    <a:pt x="3558504" y="1793501"/>
                    <a:pt x="3659393" y="1766844"/>
                    <a:pt x="3765467" y="1772397"/>
                  </a:cubicBezTo>
                  <a:cubicBezTo>
                    <a:pt x="3783052" y="1773322"/>
                    <a:pt x="3803969" y="1762030"/>
                    <a:pt x="3819150" y="1750923"/>
                  </a:cubicBezTo>
                  <a:cubicBezTo>
                    <a:pt x="3848214" y="1729821"/>
                    <a:pt x="3846917" y="1728153"/>
                    <a:pt x="3879498" y="1745555"/>
                  </a:cubicBezTo>
                  <a:cubicBezTo>
                    <a:pt x="3887274" y="1749814"/>
                    <a:pt x="3896900" y="1752404"/>
                    <a:pt x="3902639" y="1758699"/>
                  </a:cubicBezTo>
                  <a:cubicBezTo>
                    <a:pt x="3931887" y="1790724"/>
                    <a:pt x="3967986" y="1782948"/>
                    <a:pt x="4003898" y="1778321"/>
                  </a:cubicBezTo>
                  <a:cubicBezTo>
                    <a:pt x="4010192" y="1777396"/>
                    <a:pt x="4017781" y="1776099"/>
                    <a:pt x="4023152" y="1778692"/>
                  </a:cubicBezTo>
                  <a:cubicBezTo>
                    <a:pt x="4047400" y="1790353"/>
                    <a:pt x="4067949" y="1786281"/>
                    <a:pt x="4089054" y="1770360"/>
                  </a:cubicBezTo>
                  <a:cubicBezTo>
                    <a:pt x="4107379" y="1756662"/>
                    <a:pt x="4128484" y="1748517"/>
                    <a:pt x="4150142" y="1765548"/>
                  </a:cubicBezTo>
                  <a:cubicBezTo>
                    <a:pt x="4198273" y="1803312"/>
                    <a:pt x="4249734" y="1805162"/>
                    <a:pt x="4304160" y="1781283"/>
                  </a:cubicBezTo>
                  <a:cubicBezTo>
                    <a:pt x="4343034" y="1764252"/>
                    <a:pt x="4381353" y="1760365"/>
                    <a:pt x="4422267" y="1777580"/>
                  </a:cubicBezTo>
                  <a:cubicBezTo>
                    <a:pt x="4438001" y="1784244"/>
                    <a:pt x="4458363" y="1779802"/>
                    <a:pt x="4476691" y="1781282"/>
                  </a:cubicBezTo>
                  <a:cubicBezTo>
                    <a:pt x="4487056" y="1782023"/>
                    <a:pt x="4498535" y="1782208"/>
                    <a:pt x="4507419" y="1786837"/>
                  </a:cubicBezTo>
                  <a:cubicBezTo>
                    <a:pt x="4531116" y="1798685"/>
                    <a:pt x="4553143" y="1813863"/>
                    <a:pt x="4577023" y="1825526"/>
                  </a:cubicBezTo>
                  <a:cubicBezTo>
                    <a:pt x="4588502" y="1831079"/>
                    <a:pt x="4602199" y="1834041"/>
                    <a:pt x="4615158" y="1834227"/>
                  </a:cubicBezTo>
                  <a:cubicBezTo>
                    <a:pt x="4653478" y="1835152"/>
                    <a:pt x="4691799" y="1835152"/>
                    <a:pt x="4729932" y="1833487"/>
                  </a:cubicBezTo>
                  <a:cubicBezTo>
                    <a:pt x="4792872" y="1830894"/>
                    <a:pt x="4856737" y="1830338"/>
                    <a:pt x="4902090" y="1775174"/>
                  </a:cubicBezTo>
                  <a:cubicBezTo>
                    <a:pt x="4905795" y="1770731"/>
                    <a:pt x="4913754" y="1768139"/>
                    <a:pt x="4920048" y="1767398"/>
                  </a:cubicBezTo>
                  <a:cubicBezTo>
                    <a:pt x="4949111" y="1763882"/>
                    <a:pt x="4978915" y="1763511"/>
                    <a:pt x="5007609" y="1757772"/>
                  </a:cubicBezTo>
                  <a:cubicBezTo>
                    <a:pt x="5030564" y="1753145"/>
                    <a:pt x="5049631" y="1754625"/>
                    <a:pt x="5067031" y="1770916"/>
                  </a:cubicBezTo>
                  <a:cubicBezTo>
                    <a:pt x="5089801" y="1792389"/>
                    <a:pt x="5117570" y="1804978"/>
                    <a:pt x="5147929" y="1798129"/>
                  </a:cubicBezTo>
                  <a:cubicBezTo>
                    <a:pt x="5178287" y="1791465"/>
                    <a:pt x="5198280" y="1805903"/>
                    <a:pt x="5220680" y="1820899"/>
                  </a:cubicBezTo>
                  <a:cubicBezTo>
                    <a:pt x="5236971" y="1831819"/>
                    <a:pt x="5255482" y="1845519"/>
                    <a:pt x="5273623" y="1846629"/>
                  </a:cubicBezTo>
                  <a:cubicBezTo>
                    <a:pt x="5314721" y="1849035"/>
                    <a:pt x="5350079" y="1887170"/>
                    <a:pt x="5394691" y="1865512"/>
                  </a:cubicBezTo>
                  <a:cubicBezTo>
                    <a:pt x="5397654" y="1864031"/>
                    <a:pt x="5403022" y="1867733"/>
                    <a:pt x="5407280" y="1868658"/>
                  </a:cubicBezTo>
                  <a:cubicBezTo>
                    <a:pt x="5441341" y="1875694"/>
                    <a:pt x="5473366" y="1868843"/>
                    <a:pt x="5498358" y="1845704"/>
                  </a:cubicBezTo>
                  <a:cubicBezTo>
                    <a:pt x="5531123" y="1815529"/>
                    <a:pt x="5567406" y="1812567"/>
                    <a:pt x="5607761" y="1822380"/>
                  </a:cubicBezTo>
                  <a:cubicBezTo>
                    <a:pt x="5620720" y="1825526"/>
                    <a:pt x="5633679" y="1827748"/>
                    <a:pt x="5646821" y="1830338"/>
                  </a:cubicBezTo>
                  <a:cubicBezTo>
                    <a:pt x="5664593" y="1834041"/>
                    <a:pt x="5682550" y="1837930"/>
                    <a:pt x="5700320" y="1841632"/>
                  </a:cubicBezTo>
                  <a:cubicBezTo>
                    <a:pt x="5717538" y="1845334"/>
                    <a:pt x="5736605" y="1851627"/>
                    <a:pt x="5749931" y="1835708"/>
                  </a:cubicBezTo>
                  <a:cubicBezTo>
                    <a:pt x="5761410" y="1822008"/>
                    <a:pt x="5769555" y="1823305"/>
                    <a:pt x="5780107" y="1835153"/>
                  </a:cubicBezTo>
                  <a:cubicBezTo>
                    <a:pt x="5816761" y="1876619"/>
                    <a:pt x="5861189" y="1902535"/>
                    <a:pt x="5917835" y="1904386"/>
                  </a:cubicBezTo>
                  <a:cubicBezTo>
                    <a:pt x="5929498" y="1904757"/>
                    <a:pt x="5941345" y="1907347"/>
                    <a:pt x="5952821" y="1910125"/>
                  </a:cubicBezTo>
                  <a:cubicBezTo>
                    <a:pt x="5959857" y="1911790"/>
                    <a:pt x="5968373" y="1913642"/>
                    <a:pt x="5972630" y="1918641"/>
                  </a:cubicBezTo>
                  <a:cubicBezTo>
                    <a:pt x="6005766" y="1956774"/>
                    <a:pt x="6047048" y="1983247"/>
                    <a:pt x="6092032" y="2004536"/>
                  </a:cubicBezTo>
                  <a:cubicBezTo>
                    <a:pt x="6108136" y="2012125"/>
                    <a:pt x="6125354" y="2019715"/>
                    <a:pt x="6142754" y="2021936"/>
                  </a:cubicBezTo>
                  <a:cubicBezTo>
                    <a:pt x="6160894" y="2024158"/>
                    <a:pt x="6179961" y="2020455"/>
                    <a:pt x="6198473" y="2018418"/>
                  </a:cubicBezTo>
                  <a:cubicBezTo>
                    <a:pt x="6209396" y="2017308"/>
                    <a:pt x="6221984" y="2017493"/>
                    <a:pt x="6230685" y="2012125"/>
                  </a:cubicBezTo>
                  <a:cubicBezTo>
                    <a:pt x="6258267" y="1995279"/>
                    <a:pt x="6284924" y="1977139"/>
                    <a:pt x="6310656" y="1957515"/>
                  </a:cubicBezTo>
                  <a:cubicBezTo>
                    <a:pt x="6332686" y="1940669"/>
                    <a:pt x="6337129" y="1938263"/>
                    <a:pt x="6356194" y="1959367"/>
                  </a:cubicBezTo>
                  <a:cubicBezTo>
                    <a:pt x="6375818" y="1981025"/>
                    <a:pt x="6400253" y="1992317"/>
                    <a:pt x="6427279" y="1996945"/>
                  </a:cubicBezTo>
                  <a:cubicBezTo>
                    <a:pt x="6470043" y="2004165"/>
                    <a:pt x="6513175" y="2010273"/>
                    <a:pt x="6556307" y="2013791"/>
                  </a:cubicBezTo>
                  <a:cubicBezTo>
                    <a:pt x="6595367" y="2016937"/>
                    <a:pt x="6614063" y="1999907"/>
                    <a:pt x="6621839" y="1961217"/>
                  </a:cubicBezTo>
                  <a:cubicBezTo>
                    <a:pt x="6626282" y="1939744"/>
                    <a:pt x="6632021" y="1916418"/>
                    <a:pt x="6655715" y="1910681"/>
                  </a:cubicBezTo>
                  <a:cubicBezTo>
                    <a:pt x="6694405" y="1901424"/>
                    <a:pt x="6734576" y="1897352"/>
                    <a:pt x="6753644" y="1851999"/>
                  </a:cubicBezTo>
                  <a:cubicBezTo>
                    <a:pt x="6764194" y="1861994"/>
                    <a:pt x="6770674" y="1867918"/>
                    <a:pt x="6776969" y="1873841"/>
                  </a:cubicBezTo>
                  <a:cubicBezTo>
                    <a:pt x="6794370" y="1890317"/>
                    <a:pt x="6830466" y="1897352"/>
                    <a:pt x="6848795" y="1883099"/>
                  </a:cubicBezTo>
                  <a:cubicBezTo>
                    <a:pt x="6875822" y="1862365"/>
                    <a:pt x="6900628" y="1866252"/>
                    <a:pt x="6926543" y="1882358"/>
                  </a:cubicBezTo>
                  <a:cubicBezTo>
                    <a:pt x="6969862" y="1909015"/>
                    <a:pt x="7018176" y="1902905"/>
                    <a:pt x="7062050" y="1892169"/>
                  </a:cubicBezTo>
                  <a:cubicBezTo>
                    <a:pt x="7095186" y="1884208"/>
                    <a:pt x="7130544" y="1869584"/>
                    <a:pt x="7152202" y="1836078"/>
                  </a:cubicBezTo>
                  <a:cubicBezTo>
                    <a:pt x="7159051" y="1825341"/>
                    <a:pt x="7174416" y="1819972"/>
                    <a:pt x="7186635" y="1812938"/>
                  </a:cubicBezTo>
                  <a:cubicBezTo>
                    <a:pt x="7196817" y="1807199"/>
                    <a:pt x="7207553" y="1801831"/>
                    <a:pt x="7218845" y="1798129"/>
                  </a:cubicBezTo>
                  <a:cubicBezTo>
                    <a:pt x="7230877" y="1794055"/>
                    <a:pt x="7244207" y="1788132"/>
                    <a:pt x="7256055" y="1789799"/>
                  </a:cubicBezTo>
                  <a:cubicBezTo>
                    <a:pt x="7291967" y="1794611"/>
                    <a:pt x="7320476" y="1785169"/>
                    <a:pt x="7345837" y="1758328"/>
                  </a:cubicBezTo>
                  <a:cubicBezTo>
                    <a:pt x="7358981" y="1744444"/>
                    <a:pt x="7378417" y="1727599"/>
                    <a:pt x="7395078" y="1727413"/>
                  </a:cubicBezTo>
                  <a:cubicBezTo>
                    <a:pt x="7435618" y="1726859"/>
                    <a:pt x="7469309" y="1713530"/>
                    <a:pt x="7505779" y="1697609"/>
                  </a:cubicBezTo>
                  <a:cubicBezTo>
                    <a:pt x="7529288" y="1687427"/>
                    <a:pt x="7555945" y="1680394"/>
                    <a:pt x="7581123" y="1670952"/>
                  </a:cubicBezTo>
                  <a:cubicBezTo>
                    <a:pt x="7610555" y="1659845"/>
                    <a:pt x="7642582" y="1655773"/>
                    <a:pt x="7660538" y="1625043"/>
                  </a:cubicBezTo>
                  <a:cubicBezTo>
                    <a:pt x="7662573" y="1621712"/>
                    <a:pt x="7668683" y="1621156"/>
                    <a:pt x="7671645" y="1618009"/>
                  </a:cubicBezTo>
                  <a:cubicBezTo>
                    <a:pt x="7681084" y="1608383"/>
                    <a:pt x="7693303" y="1599498"/>
                    <a:pt x="7698302" y="1587834"/>
                  </a:cubicBezTo>
                  <a:cubicBezTo>
                    <a:pt x="7712740" y="1553773"/>
                    <a:pt x="7724032" y="1518600"/>
                    <a:pt x="7736991" y="1483984"/>
                  </a:cubicBezTo>
                  <a:cubicBezTo>
                    <a:pt x="7739768" y="1476579"/>
                    <a:pt x="7742359" y="1467138"/>
                    <a:pt x="7748098" y="1462879"/>
                  </a:cubicBezTo>
                  <a:cubicBezTo>
                    <a:pt x="7781235" y="1438444"/>
                    <a:pt x="7814927" y="1414933"/>
                    <a:pt x="7848987" y="1391794"/>
                  </a:cubicBezTo>
                  <a:cubicBezTo>
                    <a:pt x="7862687" y="1382537"/>
                    <a:pt x="7874163" y="1387722"/>
                    <a:pt x="7886382" y="1398458"/>
                  </a:cubicBezTo>
                  <a:cubicBezTo>
                    <a:pt x="7898229" y="1408640"/>
                    <a:pt x="7912854" y="1419192"/>
                    <a:pt x="7927662" y="1421784"/>
                  </a:cubicBezTo>
                  <a:cubicBezTo>
                    <a:pt x="7957283" y="1426781"/>
                    <a:pt x="7988011" y="1427893"/>
                    <a:pt x="8018186" y="1427893"/>
                  </a:cubicBezTo>
                  <a:cubicBezTo>
                    <a:pt x="8029478" y="1427892"/>
                    <a:pt x="8041510" y="1421228"/>
                    <a:pt x="8052063" y="1415860"/>
                  </a:cubicBezTo>
                  <a:cubicBezTo>
                    <a:pt x="8072054" y="1405678"/>
                    <a:pt x="8090566" y="1391979"/>
                    <a:pt x="8111299" y="1383464"/>
                  </a:cubicBezTo>
                  <a:cubicBezTo>
                    <a:pt x="8135365" y="1373653"/>
                    <a:pt x="8149804" y="1357917"/>
                    <a:pt x="8157024" y="1333297"/>
                  </a:cubicBezTo>
                  <a:cubicBezTo>
                    <a:pt x="8167761" y="1296644"/>
                    <a:pt x="8193309" y="1271097"/>
                    <a:pt x="8223482" y="1250364"/>
                  </a:cubicBezTo>
                  <a:cubicBezTo>
                    <a:pt x="8261801" y="1223891"/>
                    <a:pt x="8307526" y="1225188"/>
                    <a:pt x="8351027" y="1218708"/>
                  </a:cubicBezTo>
                  <a:cubicBezTo>
                    <a:pt x="8367689" y="1216302"/>
                    <a:pt x="8384905" y="1214265"/>
                    <a:pt x="8400085" y="1208157"/>
                  </a:cubicBezTo>
                  <a:cubicBezTo>
                    <a:pt x="8457656" y="1185202"/>
                    <a:pt x="8515228" y="1163359"/>
                    <a:pt x="8578539" y="1163913"/>
                  </a:cubicBezTo>
                  <a:cubicBezTo>
                    <a:pt x="8583721" y="1163913"/>
                    <a:pt x="8588906" y="1163359"/>
                    <a:pt x="8594087" y="1162432"/>
                  </a:cubicBezTo>
                  <a:cubicBezTo>
                    <a:pt x="8639071" y="1154843"/>
                    <a:pt x="8685536" y="1151881"/>
                    <a:pt x="8717746" y="1111526"/>
                  </a:cubicBezTo>
                  <a:cubicBezTo>
                    <a:pt x="8723670" y="1104121"/>
                    <a:pt x="8737183" y="1101900"/>
                    <a:pt x="8747550" y="1098936"/>
                  </a:cubicBezTo>
                  <a:cubicBezTo>
                    <a:pt x="8765508" y="1094124"/>
                    <a:pt x="8777542" y="1084313"/>
                    <a:pt x="8784019" y="1066727"/>
                  </a:cubicBezTo>
                  <a:cubicBezTo>
                    <a:pt x="8794942" y="1036367"/>
                    <a:pt x="8807899" y="1006564"/>
                    <a:pt x="8817712" y="975833"/>
                  </a:cubicBezTo>
                  <a:cubicBezTo>
                    <a:pt x="8824561" y="954730"/>
                    <a:pt x="8837333" y="943068"/>
                    <a:pt x="8857141" y="934367"/>
                  </a:cubicBezTo>
                  <a:cubicBezTo>
                    <a:pt x="8868249" y="929554"/>
                    <a:pt x="8877875" y="919003"/>
                    <a:pt x="8885835" y="909191"/>
                  </a:cubicBezTo>
                  <a:cubicBezTo>
                    <a:pt x="8895461" y="897343"/>
                    <a:pt x="8900458" y="881608"/>
                    <a:pt x="8911009" y="871057"/>
                  </a:cubicBezTo>
                  <a:cubicBezTo>
                    <a:pt x="8936741" y="844769"/>
                    <a:pt x="8944702" y="815706"/>
                    <a:pt x="8936185" y="779794"/>
                  </a:cubicBezTo>
                  <a:cubicBezTo>
                    <a:pt x="8928596" y="747954"/>
                    <a:pt x="8948589" y="705376"/>
                    <a:pt x="8974877" y="698896"/>
                  </a:cubicBezTo>
                  <a:cubicBezTo>
                    <a:pt x="9003940" y="691677"/>
                    <a:pt x="9023932" y="673907"/>
                    <a:pt x="9044481" y="654099"/>
                  </a:cubicBezTo>
                  <a:cubicBezTo>
                    <a:pt x="9055957" y="642992"/>
                    <a:pt x="9072063" y="633365"/>
                    <a:pt x="9087613" y="630588"/>
                  </a:cubicBezTo>
                  <a:cubicBezTo>
                    <a:pt x="9146666" y="619852"/>
                    <a:pt x="9202387" y="632994"/>
                    <a:pt x="9258478" y="654284"/>
                  </a:cubicBezTo>
                  <a:cubicBezTo>
                    <a:pt x="9295130" y="668168"/>
                    <a:pt x="9335856" y="671870"/>
                    <a:pt x="9375101" y="677423"/>
                  </a:cubicBezTo>
                  <a:cubicBezTo>
                    <a:pt x="9387320" y="679088"/>
                    <a:pt x="9402870" y="675388"/>
                    <a:pt x="9413421" y="668537"/>
                  </a:cubicBezTo>
                  <a:cubicBezTo>
                    <a:pt x="9450445" y="644842"/>
                    <a:pt x="9487284" y="620407"/>
                    <a:pt x="9521715" y="593009"/>
                  </a:cubicBezTo>
                  <a:cubicBezTo>
                    <a:pt x="9553742" y="567279"/>
                    <a:pt x="9589838" y="556541"/>
                    <a:pt x="9628714" y="559319"/>
                  </a:cubicBezTo>
                  <a:cubicBezTo>
                    <a:pt x="9657037" y="561355"/>
                    <a:pt x="9682582" y="556726"/>
                    <a:pt x="9709239" y="549692"/>
                  </a:cubicBezTo>
                  <a:cubicBezTo>
                    <a:pt x="9731453" y="543769"/>
                    <a:pt x="9755889" y="539695"/>
                    <a:pt x="9778472" y="542288"/>
                  </a:cubicBezTo>
                  <a:cubicBezTo>
                    <a:pt x="9810128" y="545990"/>
                    <a:pt x="9836231" y="540622"/>
                    <a:pt x="9861592" y="521554"/>
                  </a:cubicBezTo>
                  <a:cubicBezTo>
                    <a:pt x="9875105" y="511372"/>
                    <a:pt x="9892507" y="506004"/>
                    <a:pt x="9908613" y="498969"/>
                  </a:cubicBezTo>
                  <a:cubicBezTo>
                    <a:pt x="9933417" y="488048"/>
                    <a:pt x="9959149" y="478792"/>
                    <a:pt x="9983398" y="466574"/>
                  </a:cubicBezTo>
                  <a:cubicBezTo>
                    <a:pt x="10009502" y="453616"/>
                    <a:pt x="10033381" y="435660"/>
                    <a:pt x="10060038" y="424553"/>
                  </a:cubicBezTo>
                  <a:cubicBezTo>
                    <a:pt x="10088732" y="412520"/>
                    <a:pt x="10107244" y="394193"/>
                    <a:pt x="10118905" y="365684"/>
                  </a:cubicBezTo>
                  <a:cubicBezTo>
                    <a:pt x="10126312" y="347728"/>
                    <a:pt x="10136492" y="328660"/>
                    <a:pt x="10150561" y="316072"/>
                  </a:cubicBezTo>
                  <a:cubicBezTo>
                    <a:pt x="10179626" y="290342"/>
                    <a:pt x="10213685" y="270348"/>
                    <a:pt x="10243306" y="244987"/>
                  </a:cubicBezTo>
                  <a:cubicBezTo>
                    <a:pt x="10284957" y="209444"/>
                    <a:pt x="10323462" y="171680"/>
                    <a:pt x="10327164" y="110961"/>
                  </a:cubicBezTo>
                  <a:cubicBezTo>
                    <a:pt x="10329199" y="77455"/>
                    <a:pt x="10346970" y="63202"/>
                    <a:pt x="10379738" y="55241"/>
                  </a:cubicBezTo>
                  <a:cubicBezTo>
                    <a:pt x="10390658" y="52650"/>
                    <a:pt x="10406210" y="47652"/>
                    <a:pt x="10409541" y="39507"/>
                  </a:cubicBezTo>
                  <a:cubicBezTo>
                    <a:pt x="10419537" y="15256"/>
                    <a:pt x="10440270" y="10444"/>
                    <a:pt x="10460263" y="817"/>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15125" y="2895600"/>
            <a:ext cx="2400300" cy="2719135"/>
          </a:xfrm>
        </p:spPr>
        <p:txBody>
          <a:bodyPr>
            <a:normAutofit/>
          </a:bodyPr>
          <a:lstStyle/>
          <a:p>
            <a:r>
              <a:rPr lang="en-US" dirty="0">
                <a:solidFill>
                  <a:srgbClr val="FFFFFF"/>
                </a:solidFill>
              </a:rPr>
              <a:t>Synopsis:</a:t>
            </a:r>
          </a:p>
        </p:txBody>
      </p:sp>
      <p:sp>
        <p:nvSpPr>
          <p:cNvPr id="12" name="Arc 11"/>
          <p:cNvSpPr>
            <a:spLocks noGrp="1" noRot="1" noChangeAspect="1" noMove="1" noResize="1" noEditPoints="1" noAdjustHandles="1" noChangeArrowheads="1" noChangeShapeType="1" noTextEdit="1"/>
          </p:cNvSpPr>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idx="1"/>
          </p:nvPr>
        </p:nvSpPr>
        <p:spPr>
          <a:xfrm>
            <a:off x="3335481" y="591344"/>
            <a:ext cx="5179868" cy="5585619"/>
          </a:xfrm>
        </p:spPr>
        <p:txBody>
          <a:bodyPr anchor="ctr">
            <a:normAutofit/>
          </a:bodyPr>
          <a:lstStyle/>
          <a:p>
            <a:pPr>
              <a:buFont typeface="Wingdings" panose="05000000000000000000" pitchFamily="2" charset="2"/>
              <a:buChar char="v"/>
            </a:pPr>
            <a:r>
              <a:rPr lang="en-US"/>
              <a:t>This is a six-week language activity which needs to be done outside of the lecture hours. </a:t>
            </a:r>
          </a:p>
          <a:p>
            <a:pPr>
              <a:buFont typeface="Wingdings" panose="05000000000000000000" pitchFamily="2" charset="2"/>
              <a:buChar char="v"/>
            </a:pPr>
            <a:r>
              <a:rPr lang="en-US"/>
              <a:t>Students are required to submit 6 group discussion videos.</a:t>
            </a:r>
          </a:p>
          <a:p>
            <a:pPr>
              <a:buFont typeface="Wingdings" panose="05000000000000000000" pitchFamily="2" charset="2"/>
              <a:buChar char="v"/>
            </a:pPr>
            <a:r>
              <a:rPr lang="en-MY"/>
              <a:t>Students are required to conduct the group discussion meetings via a video conferencing platform (e.g., Skype, Zoom, Google Meet, WhatsApp, FaceTime etc.). </a:t>
            </a:r>
          </a:p>
          <a:p>
            <a:pPr>
              <a:buFont typeface="Wingdings" panose="05000000000000000000" pitchFamily="2" charset="2"/>
              <a:buChar char="v"/>
            </a:pPr>
            <a:r>
              <a:rPr lang="en-MY"/>
              <a:t>The virtual group discussion meetings must be video recorded (screen recording) and submitted via the google drive link set for your group.</a:t>
            </a:r>
            <a:endParaRPr lang="en-US"/>
          </a:p>
          <a:p>
            <a:pPr>
              <a:buNone/>
            </a:pPr>
            <a:endParaRPr 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 on table"/>
          <p:cNvPicPr>
            <a:picLocks noChangeAspect="1"/>
          </p:cNvPicPr>
          <p:nvPr/>
        </p:nvPicPr>
        <p:blipFill rotWithShape="1">
          <a:blip r:embed="rId2"/>
          <a:srcRect l="15997" r="50164" b="-1"/>
          <a:stretch>
            <a:fillRect/>
          </a:stretch>
        </p:blipFill>
        <p:spPr>
          <a:xfrm>
            <a:off x="20" y="10"/>
            <a:ext cx="3476673" cy="6857990"/>
          </a:xfrm>
          <a:prstGeom prst="rect">
            <a:avLst/>
          </a:prstGeom>
          <a:effectLst/>
        </p:spPr>
      </p:pic>
      <p:sp>
        <p:nvSpPr>
          <p:cNvPr id="9" name="Rectangle 8"/>
          <p:cNvSpPr>
            <a:spLocks noGrp="1" noRot="1" noChangeAspect="1" noMove="1" noResize="1" noEditPoints="1" noAdjustHandles="1" noChangeArrowheads="1" noChangeShapeType="1" noTextEdit="1"/>
          </p:cNvSpPr>
          <p:nvPr/>
        </p:nvSpPr>
        <p:spPr>
          <a:xfrm>
            <a:off x="3476693" y="0"/>
            <a:ext cx="566730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724072" y="629266"/>
            <a:ext cx="4939868" cy="1676603"/>
          </a:xfrm>
        </p:spPr>
        <p:txBody>
          <a:bodyPr>
            <a:normAutofit/>
          </a:bodyPr>
          <a:lstStyle/>
          <a:p>
            <a:br>
              <a:rPr lang="en-US" sz="2200" b="1" dirty="0">
                <a:solidFill>
                  <a:schemeClr val="bg1"/>
                </a:solidFill>
              </a:rPr>
            </a:br>
            <a:br>
              <a:rPr lang="en-US" sz="2200" b="1" dirty="0">
                <a:solidFill>
                  <a:schemeClr val="bg1"/>
                </a:solidFill>
              </a:rPr>
            </a:br>
            <a:br>
              <a:rPr lang="en-US" sz="2200" b="1" dirty="0">
                <a:solidFill>
                  <a:schemeClr val="bg1"/>
                </a:solidFill>
              </a:rPr>
            </a:br>
            <a:r>
              <a:rPr lang="en-US" sz="2200" dirty="0">
                <a:solidFill>
                  <a:schemeClr val="bg1"/>
                </a:solidFill>
              </a:rPr>
              <a:t>How Do I Get My Lax Materials?</a:t>
            </a:r>
          </a:p>
        </p:txBody>
      </p:sp>
      <p:sp>
        <p:nvSpPr>
          <p:cNvPr id="2" name="Content Placeholder 1"/>
          <p:cNvSpPr>
            <a:spLocks noGrp="1"/>
          </p:cNvSpPr>
          <p:nvPr>
            <p:ph idx="1"/>
          </p:nvPr>
        </p:nvSpPr>
        <p:spPr>
          <a:xfrm>
            <a:off x="3724073" y="2438400"/>
            <a:ext cx="4939867" cy="3785419"/>
          </a:xfrm>
        </p:spPr>
        <p:txBody>
          <a:bodyPr>
            <a:normAutofit lnSpcReduction="10000"/>
          </a:bodyPr>
          <a:lstStyle/>
          <a:p>
            <a:pPr marL="0" lvl="1" indent="0">
              <a:lnSpc>
                <a:spcPct val="101000"/>
              </a:lnSpc>
              <a:buFont typeface="Wingdings 2" panose="05020102010507070707" pitchFamily="18" charset="2"/>
              <a:buNone/>
            </a:pPr>
            <a:endParaRPr lang="en-US" altLang="en-US" dirty="0">
              <a:solidFill>
                <a:schemeClr val="accent1">
                  <a:lumMod val="20000"/>
                  <a:lumOff val="80000"/>
                </a:schemeClr>
              </a:solidFill>
            </a:endParaRPr>
          </a:p>
          <a:p>
            <a:pPr marL="0" lvl="1" indent="0">
              <a:lnSpc>
                <a:spcPct val="101000"/>
              </a:lnSpc>
              <a:buFont typeface="Wingdings 2" panose="05020102010507070707" pitchFamily="18" charset="2"/>
              <a:buNone/>
            </a:pPr>
            <a:endParaRPr lang="en-US" altLang="en-US" dirty="0">
              <a:solidFill>
                <a:schemeClr val="accent1">
                  <a:lumMod val="20000"/>
                  <a:lumOff val="80000"/>
                </a:schemeClr>
              </a:solidFill>
            </a:endParaRPr>
          </a:p>
          <a:p>
            <a:pPr lvl="1" indent="-457200">
              <a:lnSpc>
                <a:spcPct val="101000"/>
              </a:lnSpc>
            </a:pPr>
            <a:r>
              <a:rPr lang="en-US" altLang="en-US" dirty="0">
                <a:solidFill>
                  <a:schemeClr val="accent1">
                    <a:lumMod val="20000"/>
                    <a:lumOff val="80000"/>
                  </a:schemeClr>
                </a:solidFill>
              </a:rPr>
              <a:t>Please go to calc.upm.edu.my</a:t>
            </a:r>
          </a:p>
          <a:p>
            <a:pPr lvl="1" indent="-457200">
              <a:lnSpc>
                <a:spcPct val="101000"/>
              </a:lnSpc>
            </a:pPr>
            <a:r>
              <a:rPr lang="en-US" altLang="en-US" dirty="0">
                <a:solidFill>
                  <a:schemeClr val="accent1">
                    <a:lumMod val="20000"/>
                    <a:lumOff val="80000"/>
                  </a:schemeClr>
                </a:solidFill>
              </a:rPr>
              <a:t>Download all documents you need (Timeline, Briefing Slides, Submission Form, etc.)</a:t>
            </a:r>
          </a:p>
          <a:p>
            <a:pPr lvl="1" indent="-457200">
              <a:lnSpc>
                <a:spcPct val="101000"/>
              </a:lnSpc>
            </a:pPr>
            <a:r>
              <a:rPr lang="en-US" dirty="0">
                <a:solidFill>
                  <a:schemeClr val="accent1">
                    <a:lumMod val="20000"/>
                    <a:lumOff val="80000"/>
                  </a:schemeClr>
                </a:solidFill>
              </a:rPr>
              <a:t>Go through the welcome note posted by your instructor</a:t>
            </a:r>
          </a:p>
          <a:p>
            <a:pPr lvl="1" indent="-457200">
              <a:lnSpc>
                <a:spcPct val="101000"/>
              </a:lnSpc>
            </a:pPr>
            <a:r>
              <a:rPr lang="en-US" dirty="0">
                <a:solidFill>
                  <a:schemeClr val="accent1">
                    <a:lumMod val="20000"/>
                    <a:lumOff val="80000"/>
                  </a:schemeClr>
                </a:solidFill>
              </a:rPr>
              <a:t>Find your instructor’s name, contact details, and the google drive submission link.</a:t>
            </a:r>
          </a:p>
          <a:p>
            <a:pPr lvl="1" indent="-457200">
              <a:lnSpc>
                <a:spcPct val="101000"/>
              </a:lnSpc>
            </a:pPr>
            <a:endParaRPr lang="en-US" dirty="0">
              <a:solidFill>
                <a:schemeClr val="accent1">
                  <a:lumMod val="20000"/>
                  <a:lumOff val="80000"/>
                </a:schemeClr>
              </a:solidFill>
            </a:endParaRPr>
          </a:p>
          <a:p>
            <a:pPr marL="0" lvl="1" indent="0">
              <a:lnSpc>
                <a:spcPct val="101000"/>
              </a:lnSpc>
              <a:buNone/>
            </a:pPr>
            <a:r>
              <a:rPr lang="en-US" altLang="en-US" b="1" dirty="0">
                <a:solidFill>
                  <a:schemeClr val="accent1">
                    <a:lumMod val="20000"/>
                    <a:lumOff val="80000"/>
                  </a:schemeClr>
                </a:solidFill>
              </a:rPr>
              <a:t>                                             </a:t>
            </a:r>
          </a:p>
          <a:p>
            <a:pPr marL="0" indent="0">
              <a:lnSpc>
                <a:spcPct val="101000"/>
              </a:lnSpc>
              <a:buNone/>
            </a:pPr>
            <a:endParaRPr lang="en-US" sz="1800" dirty="0">
              <a:solidFill>
                <a:schemeClr val="accent1">
                  <a:lumMod val="20000"/>
                  <a:lumOff val="80000"/>
                </a:schemeClr>
              </a:solidFill>
            </a:endParaRPr>
          </a:p>
          <a:p>
            <a:pPr marL="0" indent="0">
              <a:lnSpc>
                <a:spcPct val="101000"/>
              </a:lnSpc>
              <a:buNone/>
            </a:pPr>
            <a:endParaRPr lang="en-GB" sz="1800" dirty="0">
              <a:solidFill>
                <a:schemeClr val="accent1">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1277D-81ED-623F-8FD6-69C07410277E}"/>
              </a:ext>
            </a:extLst>
          </p:cNvPr>
          <p:cNvSpPr>
            <a:spLocks noGrp="1"/>
          </p:cNvSpPr>
          <p:nvPr>
            <p:ph type="title"/>
          </p:nvPr>
        </p:nvSpPr>
        <p:spPr>
          <a:xfrm>
            <a:off x="1321138" y="609600"/>
            <a:ext cx="6673174" cy="1560716"/>
          </a:xfrm>
        </p:spPr>
        <p:txBody>
          <a:bodyPr>
            <a:normAutofit/>
          </a:bodyPr>
          <a:lstStyle/>
          <a:p>
            <a:pPr algn="ctr"/>
            <a:r>
              <a:rPr lang="en-US" sz="2700" dirty="0"/>
              <a:t>Task Summary</a:t>
            </a:r>
            <a:endParaRPr lang="en-MY" sz="2700" dirty="0"/>
          </a:p>
        </p:txBody>
      </p:sp>
      <p:graphicFrame>
        <p:nvGraphicFramePr>
          <p:cNvPr id="5" name="Content Placeholder 4">
            <a:extLst>
              <a:ext uri="{FF2B5EF4-FFF2-40B4-BE49-F238E27FC236}">
                <a16:creationId xmlns:a16="http://schemas.microsoft.com/office/drawing/2014/main" id="{E05781E1-4611-34E4-43B4-ADCCF79D520F}"/>
              </a:ext>
            </a:extLst>
          </p:cNvPr>
          <p:cNvGraphicFramePr>
            <a:graphicFrameLocks noGrp="1"/>
          </p:cNvGraphicFramePr>
          <p:nvPr>
            <p:ph idx="1"/>
            <p:extLst>
              <p:ext uri="{D42A27DB-BD31-4B8C-83A1-F6EECF244321}">
                <p14:modId xmlns:p14="http://schemas.microsoft.com/office/powerpoint/2010/main" val="698278814"/>
              </p:ext>
            </p:extLst>
          </p:nvPr>
        </p:nvGraphicFramePr>
        <p:xfrm>
          <a:off x="885825" y="1600200"/>
          <a:ext cx="7543800" cy="4341418"/>
        </p:xfrm>
        <a:graphic>
          <a:graphicData uri="http://schemas.openxmlformats.org/drawingml/2006/table">
            <a:tbl>
              <a:tblPr firstRow="1" bandRow="1">
                <a:tableStyleId>{5C22544A-7EE6-4342-B048-85BDC9FD1C3A}</a:tableStyleId>
              </a:tblPr>
              <a:tblGrid>
                <a:gridCol w="1585572">
                  <a:extLst>
                    <a:ext uri="{9D8B030D-6E8A-4147-A177-3AD203B41FA5}">
                      <a16:colId xmlns:a16="http://schemas.microsoft.com/office/drawing/2014/main" val="1923256496"/>
                    </a:ext>
                  </a:extLst>
                </a:gridCol>
                <a:gridCol w="5958228">
                  <a:extLst>
                    <a:ext uri="{9D8B030D-6E8A-4147-A177-3AD203B41FA5}">
                      <a16:colId xmlns:a16="http://schemas.microsoft.com/office/drawing/2014/main" val="3522311113"/>
                    </a:ext>
                  </a:extLst>
                </a:gridCol>
              </a:tblGrid>
              <a:tr h="434416">
                <a:tc>
                  <a:txBody>
                    <a:bodyPr/>
                    <a:lstStyle/>
                    <a:p>
                      <a:r>
                        <a:rPr lang="en-US" sz="1000" dirty="0"/>
                        <a:t>WEEK</a:t>
                      </a:r>
                      <a:endParaRPr lang="en-MY" sz="1000" dirty="0"/>
                    </a:p>
                  </a:txBody>
                  <a:tcPr marL="68580" marR="68580" marT="34290" marB="34290"/>
                </a:tc>
                <a:tc>
                  <a:txBody>
                    <a:bodyPr/>
                    <a:lstStyle/>
                    <a:p>
                      <a:r>
                        <a:rPr lang="en-US" sz="1000" dirty="0"/>
                        <a:t>TASK</a:t>
                      </a:r>
                      <a:endParaRPr lang="en-MY" sz="1000" dirty="0"/>
                    </a:p>
                  </a:txBody>
                  <a:tcPr marL="68580" marR="68580" marT="34290" marB="34290"/>
                </a:tc>
                <a:extLst>
                  <a:ext uri="{0D108BD9-81ED-4DB2-BD59-A6C34878D82A}">
                    <a16:rowId xmlns:a16="http://schemas.microsoft.com/office/drawing/2014/main" val="38158024"/>
                  </a:ext>
                </a:extLst>
              </a:tr>
              <a:tr h="589140">
                <a:tc>
                  <a:txBody>
                    <a:bodyPr/>
                    <a:lstStyle/>
                    <a:p>
                      <a:r>
                        <a:rPr lang="en-US" sz="1400" b="1" dirty="0"/>
                        <a:t>Week 3</a:t>
                      </a:r>
                      <a:endParaRPr lang="en-MY" sz="1400" b="1" dirty="0"/>
                    </a:p>
                  </a:txBody>
                  <a:tcPr marL="68580" marR="68580" marT="34290" marB="34290"/>
                </a:tc>
                <a:tc>
                  <a:txBody>
                    <a:bodyPr/>
                    <a:lstStyle/>
                    <a:p>
                      <a:r>
                        <a:rPr lang="en-US" sz="1400" b="1" dirty="0"/>
                        <a:t>Group discussion 1</a:t>
                      </a:r>
                    </a:p>
                    <a:p>
                      <a:r>
                        <a:rPr lang="en-US" sz="1400" b="1" dirty="0"/>
                        <a:t>Identify 2 global issues to be addressed in the coming weeks. Form 2 groups.</a:t>
                      </a:r>
                    </a:p>
                  </a:txBody>
                  <a:tcPr marL="68580" marR="68580" marT="34290" marB="34290"/>
                </a:tc>
                <a:extLst>
                  <a:ext uri="{0D108BD9-81ED-4DB2-BD59-A6C34878D82A}">
                    <a16:rowId xmlns:a16="http://schemas.microsoft.com/office/drawing/2014/main" val="146592724"/>
                  </a:ext>
                </a:extLst>
              </a:tr>
              <a:tr h="589140">
                <a:tc>
                  <a:txBody>
                    <a:bodyPr/>
                    <a:lstStyle/>
                    <a:p>
                      <a:r>
                        <a:rPr lang="en-US" sz="1400" b="1" dirty="0"/>
                        <a:t>Week 4</a:t>
                      </a:r>
                      <a:endParaRPr lang="en-MY" sz="1400" b="1" dirty="0"/>
                    </a:p>
                  </a:txBody>
                  <a:tcPr marL="68580" marR="68580" marT="34290" marB="34290"/>
                </a:tc>
                <a:tc>
                  <a:txBody>
                    <a:bodyPr/>
                    <a:lstStyle/>
                    <a:p>
                      <a:r>
                        <a:rPr lang="en-US" sz="1400" b="1" dirty="0"/>
                        <a:t>Group Discussion 2</a:t>
                      </a:r>
                    </a:p>
                    <a:p>
                      <a:r>
                        <a:rPr lang="en-US" sz="1400" b="1" dirty="0"/>
                        <a:t>Group 1 recite the poem and start group discussion about the poem.</a:t>
                      </a:r>
                    </a:p>
                  </a:txBody>
                  <a:tcPr marL="68580" marR="68580" marT="34290" marB="34290"/>
                </a:tc>
                <a:extLst>
                  <a:ext uri="{0D108BD9-81ED-4DB2-BD59-A6C34878D82A}">
                    <a16:rowId xmlns:a16="http://schemas.microsoft.com/office/drawing/2014/main" val="3024920850"/>
                  </a:ext>
                </a:extLst>
              </a:tr>
              <a:tr h="602742">
                <a:tc>
                  <a:txBody>
                    <a:bodyPr/>
                    <a:lstStyle/>
                    <a:p>
                      <a:r>
                        <a:rPr lang="en-US" sz="1400" b="1" dirty="0"/>
                        <a:t>Week 5</a:t>
                      </a:r>
                      <a:endParaRPr lang="en-MY" sz="1400" b="1" dirty="0"/>
                    </a:p>
                  </a:txBody>
                  <a:tcPr marL="68580" marR="68580" marT="34290" marB="34290"/>
                </a:tc>
                <a:tc>
                  <a:txBody>
                    <a:bodyPr/>
                    <a:lstStyle/>
                    <a:p>
                      <a:r>
                        <a:rPr lang="en-US" sz="1400" b="1" dirty="0"/>
                        <a:t>Group Discussion 3</a:t>
                      </a:r>
                    </a:p>
                    <a:p>
                      <a:r>
                        <a:rPr lang="en-US" sz="1400" b="1" dirty="0"/>
                        <a:t>Group 2 recite the poem and start group discussion about the poem.</a:t>
                      </a:r>
                    </a:p>
                  </a:txBody>
                  <a:tcPr marL="68580" marR="68580" marT="34290" marB="34290"/>
                </a:tc>
                <a:extLst>
                  <a:ext uri="{0D108BD9-81ED-4DB2-BD59-A6C34878D82A}">
                    <a16:rowId xmlns:a16="http://schemas.microsoft.com/office/drawing/2014/main" val="125060633"/>
                  </a:ext>
                </a:extLst>
              </a:tr>
              <a:tr h="589140">
                <a:tc>
                  <a:txBody>
                    <a:bodyPr/>
                    <a:lstStyle/>
                    <a:p>
                      <a:r>
                        <a:rPr lang="en-US" sz="1400" b="1" dirty="0"/>
                        <a:t>Week 6</a:t>
                      </a:r>
                      <a:endParaRPr lang="en-MY" sz="1400" b="1" dirty="0"/>
                    </a:p>
                  </a:txBody>
                  <a:tcPr marL="68580" marR="68580" marT="34290" marB="34290"/>
                </a:tc>
                <a:tc>
                  <a:txBody>
                    <a:bodyPr/>
                    <a:lstStyle/>
                    <a:p>
                      <a:r>
                        <a:rPr lang="en-US" sz="1400" b="1" dirty="0"/>
                        <a:t>Group Discussion 4</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Group 1 recite the poem regarding the second issue and start group discussion about the poem.</a:t>
                      </a:r>
                    </a:p>
                  </a:txBody>
                  <a:tcPr marL="68580" marR="68580" marT="34290" marB="34290"/>
                </a:tc>
                <a:extLst>
                  <a:ext uri="{0D108BD9-81ED-4DB2-BD59-A6C34878D82A}">
                    <a16:rowId xmlns:a16="http://schemas.microsoft.com/office/drawing/2014/main" val="3866295489"/>
                  </a:ext>
                </a:extLst>
              </a:tr>
              <a:tr h="589140">
                <a:tc>
                  <a:txBody>
                    <a:bodyPr/>
                    <a:lstStyle/>
                    <a:p>
                      <a:r>
                        <a:rPr lang="en-US" sz="1400" b="1" dirty="0"/>
                        <a:t>Week 7</a:t>
                      </a:r>
                      <a:endParaRPr lang="en-MY" sz="1400" b="1" dirty="0"/>
                    </a:p>
                  </a:txBody>
                  <a:tcPr marL="68580" marR="68580" marT="34290" marB="34290"/>
                </a:tc>
                <a:tc>
                  <a:txBody>
                    <a:bodyPr/>
                    <a:lstStyle/>
                    <a:p>
                      <a:r>
                        <a:rPr lang="en-US" sz="1400" b="1" dirty="0"/>
                        <a:t>Group Discussion 5</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Group 2 recite the poem regarding the second issue and start group discussion about the poem.</a:t>
                      </a:r>
                    </a:p>
                  </a:txBody>
                  <a:tcPr marL="68580" marR="68580" marT="34290" marB="34290"/>
                </a:tc>
                <a:extLst>
                  <a:ext uri="{0D108BD9-81ED-4DB2-BD59-A6C34878D82A}">
                    <a16:rowId xmlns:a16="http://schemas.microsoft.com/office/drawing/2014/main" val="1996309463"/>
                  </a:ext>
                </a:extLst>
              </a:tr>
              <a:tr h="589140">
                <a:tc>
                  <a:txBody>
                    <a:bodyPr/>
                    <a:lstStyle/>
                    <a:p>
                      <a:r>
                        <a:rPr lang="en-US" sz="1400" b="1" dirty="0"/>
                        <a:t>Week 8</a:t>
                      </a:r>
                      <a:endParaRPr lang="en-MY" sz="1400" b="1" dirty="0"/>
                    </a:p>
                  </a:txBody>
                  <a:tcPr marL="68580" marR="68580" marT="34290" marB="34290"/>
                </a:tc>
                <a:tc>
                  <a:txBody>
                    <a:bodyPr/>
                    <a:lstStyle/>
                    <a:p>
                      <a:r>
                        <a:rPr lang="en-US" sz="1400" b="1" dirty="0"/>
                        <a:t>Group Discussion 6</a:t>
                      </a:r>
                    </a:p>
                    <a:p>
                      <a:r>
                        <a:rPr lang="en-US" sz="1400" b="1" dirty="0"/>
                        <a:t>Everyone discusses all the 4 poems created by the group and select the best poem.</a:t>
                      </a:r>
                    </a:p>
                  </a:txBody>
                  <a:tcPr marL="68580" marR="68580" marT="34290" marB="34290"/>
                </a:tc>
                <a:extLst>
                  <a:ext uri="{0D108BD9-81ED-4DB2-BD59-A6C34878D82A}">
                    <a16:rowId xmlns:a16="http://schemas.microsoft.com/office/drawing/2014/main" val="1928338594"/>
                  </a:ext>
                </a:extLst>
              </a:tr>
            </a:tbl>
          </a:graphicData>
        </a:graphic>
      </p:graphicFrame>
    </p:spTree>
    <p:extLst>
      <p:ext uri="{BB962C8B-B14F-4D97-AF65-F5344CB8AC3E}">
        <p14:creationId xmlns:p14="http://schemas.microsoft.com/office/powerpoint/2010/main" val="221097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p:cNvSpPr>
            <a:spLocks noGrp="1" noRot="1" noChangeAspect="1" noMove="1" noResize="1" noEditPoints="1" noAdjustHandles="1" noChangeArrowheads="1" noChangeShapeType="1" noTextEdit="1"/>
          </p:cNvSpPr>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Grp="1" noRot="1" noChangeAspect="1" noMove="1" noResize="1" noEditPoints="1" noAdjustHandles="1" noChangeArrowheads="1" noChangeShapeType="1" noTextEdit="1"/>
          </p:cNvSpPr>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78305" y="2514600"/>
            <a:ext cx="2430380" cy="2946714"/>
          </a:xfrm>
        </p:spPr>
        <p:txBody>
          <a:bodyPr>
            <a:normAutofit/>
          </a:bodyPr>
          <a:lstStyle/>
          <a:p>
            <a:r>
              <a:rPr lang="en-US" sz="3500" dirty="0">
                <a:solidFill>
                  <a:srgbClr val="FFFFFF"/>
                </a:solidFill>
              </a:rPr>
              <a:t>Group Discussion Video </a:t>
            </a:r>
          </a:p>
        </p:txBody>
      </p:sp>
      <p:sp>
        <p:nvSpPr>
          <p:cNvPr id="12" name="Arc 11"/>
          <p:cNvSpPr>
            <a:spLocks noGrp="1" noRot="1" noChangeAspect="1" noMove="1" noResize="1" noEditPoints="1" noAdjustHandles="1" noChangeArrowheads="1" noChangeShapeType="1" noTextEdit="1"/>
          </p:cNvSpPr>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p:cNvSpPr>
            <a:spLocks noGrp="1" noRot="1" noChangeAspect="1" noMove="1" noResize="1" noEditPoints="1" noAdjustHandles="1" noChangeArrowheads="1" noChangeShapeType="1" noTextEdit="1"/>
          </p:cNvSpPr>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3820099" y="1752600"/>
            <a:ext cx="4749495" cy="5791200"/>
          </a:xfrm>
        </p:spPr>
        <p:txBody>
          <a:bodyPr>
            <a:normAutofit/>
          </a:bodyPr>
          <a:lstStyle/>
          <a:p>
            <a:pPr lvl="0">
              <a:lnSpc>
                <a:spcPct val="101000"/>
              </a:lnSpc>
              <a:buFont typeface="Wingdings" panose="05000000000000000000" pitchFamily="2" charset="2"/>
              <a:buChar char="v"/>
            </a:pPr>
            <a:r>
              <a:rPr lang="en-US" dirty="0"/>
              <a:t>The group discussion video is divided into 2 parts:</a:t>
            </a:r>
          </a:p>
          <a:p>
            <a:pPr>
              <a:lnSpc>
                <a:spcPct val="101000"/>
              </a:lnSpc>
              <a:buFont typeface="Wingdings" panose="05000000000000000000" pitchFamily="2" charset="2"/>
              <a:buChar char="v"/>
            </a:pPr>
            <a:r>
              <a:rPr lang="en-US" b="1" dirty="0"/>
              <a:t>Part 1</a:t>
            </a:r>
            <a:r>
              <a:rPr lang="en-US" dirty="0"/>
              <a:t> (2-3 minutes): </a:t>
            </a:r>
            <a:endParaRPr lang="en-MY" dirty="0"/>
          </a:p>
          <a:p>
            <a:pPr lvl="1">
              <a:lnSpc>
                <a:spcPct val="101000"/>
              </a:lnSpc>
              <a:buFont typeface="Wingdings" panose="05000000000000000000" pitchFamily="2" charset="2"/>
              <a:buChar char="v"/>
            </a:pPr>
            <a:r>
              <a:rPr lang="en-MY" sz="2000" dirty="0"/>
              <a:t>Assigned group recites the poem.</a:t>
            </a:r>
          </a:p>
          <a:p>
            <a:pPr lvl="1">
              <a:lnSpc>
                <a:spcPct val="101000"/>
              </a:lnSpc>
              <a:buFont typeface="Wingdings" panose="05000000000000000000" pitchFamily="2" charset="2"/>
              <a:buChar char="v"/>
            </a:pPr>
            <a:r>
              <a:rPr lang="en-MY" sz="2000" dirty="0"/>
              <a:t>Other members will become the audience (faces should be visible at all time) although they are not required to speak during the poetry recital.</a:t>
            </a:r>
          </a:p>
          <a:p>
            <a:pPr>
              <a:lnSpc>
                <a:spcPct val="101000"/>
              </a:lnSpc>
              <a:buFont typeface="Wingdings" panose="05000000000000000000" pitchFamily="2" charset="2"/>
              <a:buChar char="v"/>
            </a:pPr>
            <a:r>
              <a:rPr lang="en-US" b="1" dirty="0"/>
              <a:t>Part 2</a:t>
            </a:r>
            <a:r>
              <a:rPr lang="en-US" dirty="0"/>
              <a:t> (14-16 minutes): </a:t>
            </a:r>
            <a:endParaRPr lang="en-MY" dirty="0"/>
          </a:p>
          <a:p>
            <a:pPr lvl="1">
              <a:lnSpc>
                <a:spcPct val="101000"/>
              </a:lnSpc>
              <a:buFont typeface="Wingdings" panose="05000000000000000000" pitchFamily="2" charset="2"/>
              <a:buChar char="v"/>
            </a:pPr>
            <a:r>
              <a:rPr lang="en-MY" sz="2000" dirty="0"/>
              <a:t>Students discuss the poem by sharing what they think about the poem, the meaning, the poem’s effectiveness in addressing the issue selected etc.</a:t>
            </a:r>
          </a:p>
          <a:p>
            <a:pPr lvl="0">
              <a:lnSpc>
                <a:spcPct val="101000"/>
              </a:lnSpc>
            </a:pPr>
            <a:endParaRPr lang="en-US" dirty="0"/>
          </a:p>
          <a:p>
            <a:pPr marL="0" indent="0">
              <a:lnSpc>
                <a:spcPct val="101000"/>
              </a:lnSpc>
              <a:buNone/>
            </a:pPr>
            <a:endParaRPr lang="en-US" sz="15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2"/>
          <a:srcRect l="5220" r="52056" b="-2"/>
          <a:stretch>
            <a:fillRect/>
          </a:stretch>
        </p:blipFill>
        <p:spPr>
          <a:xfrm>
            <a:off x="-7145" y="3725"/>
            <a:ext cx="4384623" cy="6850548"/>
          </a:xfrm>
          <a:prstGeom prst="rect">
            <a:avLst/>
          </a:prstGeom>
        </p:spPr>
      </p:pic>
      <p:grpSp>
        <p:nvGrpSpPr>
          <p:cNvPr id="21" name="Group 20"/>
          <p:cNvGrpSpPr>
            <a:grpSpLocks noGrp="1" noUngrp="1" noRot="1" noChangeAspect="1" noMove="1" noResize="1"/>
          </p:cNvGrpSpPr>
          <p:nvPr/>
        </p:nvGrpSpPr>
        <p:grpSpPr>
          <a:xfrm>
            <a:off x="-7145" y="-6558"/>
            <a:ext cx="4691122" cy="6874766"/>
            <a:chOff x="-9149" y="3725"/>
            <a:chExt cx="6254832" cy="6887203"/>
          </a:xfrm>
        </p:grpSpPr>
        <p:sp>
          <p:nvSpPr>
            <p:cNvPr id="22" name="Freeform: Shape 21"/>
            <p:cNvSpPr/>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23" name="Freeform: Shape 22"/>
            <p:cNvSpPr/>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24" name="Freeform: Shape 23"/>
            <p:cNvSpPr/>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25" name="Freeform: Shape 24"/>
            <p:cNvSpPr/>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p:cNvSpPr/>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p:cNvSpPr>
            <a:spLocks noGrp="1"/>
          </p:cNvSpPr>
          <p:nvPr>
            <p:ph type="title"/>
          </p:nvPr>
        </p:nvSpPr>
        <p:spPr>
          <a:xfrm>
            <a:off x="4592751" y="203496"/>
            <a:ext cx="4042968" cy="685800"/>
          </a:xfrm>
        </p:spPr>
        <p:txBody>
          <a:bodyPr anchor="b">
            <a:normAutofit fontScale="90000"/>
          </a:bodyPr>
          <a:lstStyle/>
          <a:p>
            <a:pPr algn="ctr"/>
            <a:r>
              <a:rPr lang="en-US" sz="3100" dirty="0">
                <a:solidFill>
                  <a:schemeClr val="tx2"/>
                </a:solidFill>
              </a:rPr>
              <a:t>Group discussion Video</a:t>
            </a:r>
          </a:p>
        </p:txBody>
      </p:sp>
      <p:graphicFrame>
        <p:nvGraphicFramePr>
          <p:cNvPr id="13" name="Content Placeholder 2"/>
          <p:cNvGraphicFramePr>
            <a:graphicFrameLocks noGrp="1"/>
          </p:cNvGraphicFramePr>
          <p:nvPr>
            <p:ph idx="1"/>
          </p:nvPr>
        </p:nvGraphicFramePr>
        <p:xfrm>
          <a:off x="4373782" y="1143000"/>
          <a:ext cx="4465418" cy="5461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p:cNvSpPr>
            <a:spLocks noGrp="1" noRot="1" noChangeAspect="1" noMove="1" noResize="1" noEditPoints="1" noAdjustHandles="1" noChangeArrowheads="1" noChangeShapeType="1" noTextEdit="1"/>
          </p:cNvSpPr>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1"/>
          <p:cNvSpPr>
            <a:spLocks noGrp="1" noRot="1" noChangeAspect="1" noMove="1" noResize="1" noEditPoints="1" noAdjustHandles="1" noChangeArrowheads="1" noChangeShapeType="1" noTextEdit="1"/>
          </p:cNvSpPr>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4116388" y="642938"/>
            <a:ext cx="4522788" cy="2674938"/>
          </a:xfrm>
          <a:prstGeom prst="rect">
            <a:avLst/>
          </a:prstGeom>
        </p:spPr>
      </p:pic>
      <p:pic>
        <p:nvPicPr>
          <p:cNvPr id="5" name="Picture 4"/>
          <p:cNvPicPr>
            <a:picLocks noChangeAspect="1"/>
          </p:cNvPicPr>
          <p:nvPr/>
        </p:nvPicPr>
        <p:blipFill>
          <a:blip r:embed="rId3"/>
          <a:stretch>
            <a:fillRect/>
          </a:stretch>
        </p:blipFill>
        <p:spPr>
          <a:xfrm>
            <a:off x="4116388" y="3386138"/>
            <a:ext cx="4522788" cy="2828925"/>
          </a:xfrm>
          <a:prstGeom prst="rect">
            <a:avLst/>
          </a:prstGeom>
        </p:spPr>
      </p:pic>
      <p:sp>
        <p:nvSpPr>
          <p:cNvPr id="2" name="Title 1"/>
          <p:cNvSpPr>
            <a:spLocks noGrp="1"/>
          </p:cNvSpPr>
          <p:nvPr>
            <p:ph type="title"/>
          </p:nvPr>
        </p:nvSpPr>
        <p:spPr>
          <a:xfrm>
            <a:off x="151333" y="941984"/>
            <a:ext cx="3307963" cy="5909731"/>
          </a:xfrm>
        </p:spPr>
        <p:txBody>
          <a:bodyPr>
            <a:normAutofit fontScale="90000"/>
          </a:bodyPr>
          <a:lstStyle/>
          <a:p>
            <a:r>
              <a:rPr lang="en-US" sz="2100" dirty="0">
                <a:solidFill>
                  <a:srgbClr val="FFFFFF"/>
                </a:solidFill>
              </a:rPr>
              <a:t>*</a:t>
            </a:r>
            <a:r>
              <a:rPr lang="en-US" sz="2800" dirty="0">
                <a:solidFill>
                  <a:schemeClr val="bg1"/>
                </a:solidFill>
              </a:rPr>
              <a:t>Ensure that everyone appears on the screen throughout the discussion. </a:t>
            </a:r>
            <a:br>
              <a:rPr lang="en-US" sz="2800" dirty="0">
                <a:solidFill>
                  <a:schemeClr val="bg1"/>
                </a:solidFill>
              </a:rPr>
            </a:br>
            <a:br>
              <a:rPr lang="en-US" sz="2800" dirty="0">
                <a:solidFill>
                  <a:schemeClr val="bg1"/>
                </a:solidFill>
              </a:rPr>
            </a:br>
            <a:r>
              <a:rPr lang="en-US" sz="2800" dirty="0">
                <a:solidFill>
                  <a:schemeClr val="bg1"/>
                </a:solidFill>
              </a:rPr>
              <a:t>* </a:t>
            </a:r>
            <a:r>
              <a:rPr lang="en-US" sz="2800" cap="none" dirty="0">
                <a:solidFill>
                  <a:schemeClr val="bg1"/>
                </a:solidFill>
                <a:ea typeface="+mj-lt"/>
                <a:cs typeface="+mj-lt"/>
              </a:rPr>
              <a:t>Do not accept an individual video recording  or  a video which is merged a group video recording from individual videos.</a:t>
            </a:r>
            <a:br>
              <a:rPr lang="en-MY" sz="2800" dirty="0">
                <a:solidFill>
                  <a:schemeClr val="bg1"/>
                </a:solidFill>
              </a:rPr>
            </a:br>
            <a:br>
              <a:rPr lang="en-US" sz="2800" dirty="0">
                <a:solidFill>
                  <a:srgbClr val="FFFFFF"/>
                </a:solidFill>
              </a:rPr>
            </a:br>
            <a:br>
              <a:rPr lang="en-US" sz="2800" dirty="0">
                <a:solidFill>
                  <a:srgbClr val="FFFFFF"/>
                </a:solidFill>
              </a:rPr>
            </a:br>
            <a:endParaRPr lang="en-MY" sz="28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30936" y="334644"/>
            <a:ext cx="7882128" cy="1076914"/>
          </a:xfrm>
        </p:spPr>
        <p:txBody>
          <a:bodyPr anchor="ctr">
            <a:normAutofit/>
          </a:bodyPr>
          <a:lstStyle/>
          <a:p>
            <a:r>
              <a:rPr lang="en-US" sz="3200" b="1"/>
              <a:t>When Recording Your Video, Please Remember To:</a:t>
            </a:r>
            <a:endParaRPr lang="en-US" sz="3200"/>
          </a:p>
        </p:txBody>
      </p:sp>
      <p:sp>
        <p:nvSpPr>
          <p:cNvPr id="12" name="Rectangle 11"/>
          <p:cNvSpPr>
            <a:spLocks noGrp="1" noRot="1" noChangeAspect="1" noMove="1" noResize="1" noEditPoints="1" noAdjustHandles="1" noChangeArrowheads="1" noChangeShapeType="1" noTextEdit="1"/>
          </p:cNvSpPr>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p:cNvSpPr>
            <a:spLocks noGrp="1" noRot="1" noChangeAspect="1" noMove="1" noResize="1" noEditPoints="1" noAdjustHandles="1" noChangeArrowheads="1" noChangeShapeType="1" noTextEdit="1"/>
          </p:cNvSpPr>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710565" y="1689100"/>
            <a:ext cx="8067675" cy="4400550"/>
          </a:xfrm>
        </p:spPr>
        <p:txBody>
          <a:bodyPr>
            <a:normAutofit/>
          </a:bodyPr>
          <a:lstStyle/>
          <a:p>
            <a:pPr marL="342900" indent="-342900" algn="just">
              <a:buFont typeface="Arial" panose="020B0604020202020204" pitchFamily="34" charset="0"/>
              <a:buAutoNum type="arabicPeriod"/>
            </a:pPr>
            <a:r>
              <a:rPr lang="en-US" dirty="0">
                <a:sym typeface="+mn-ea"/>
              </a:rPr>
              <a:t>State the discussion session. </a:t>
            </a:r>
            <a:r>
              <a:rPr lang="en-US" dirty="0" err="1">
                <a:sym typeface="+mn-ea"/>
              </a:rPr>
              <a:t>E.g</a:t>
            </a:r>
            <a:r>
              <a:rPr lang="en-US" dirty="0">
                <a:sym typeface="+mn-ea"/>
              </a:rPr>
              <a:t>: “</a:t>
            </a:r>
            <a:r>
              <a:rPr lang="en-US" i="1" dirty="0">
                <a:sym typeface="+mn-ea"/>
              </a:rPr>
              <a:t>Today, we are recording group discussion video 2.</a:t>
            </a:r>
            <a:r>
              <a:rPr lang="en-US" dirty="0">
                <a:sym typeface="+mn-ea"/>
              </a:rPr>
              <a:t>”</a:t>
            </a:r>
            <a:endParaRPr lang="en-US" dirty="0"/>
          </a:p>
          <a:p>
            <a:pPr marL="342900" indent="-342900" algn="just">
              <a:buFont typeface="Arial" panose="020B0604020202020204" pitchFamily="34" charset="0"/>
              <a:buAutoNum type="arabicPeriod"/>
            </a:pPr>
            <a:r>
              <a:rPr lang="en-US" dirty="0">
                <a:sym typeface="+mn-ea"/>
              </a:rPr>
              <a:t>Introduce yourself at the beginning of each video.</a:t>
            </a:r>
            <a:endParaRPr lang="en-US" dirty="0"/>
          </a:p>
          <a:p>
            <a:pPr marL="342900" indent="-342900" algn="just">
              <a:buFont typeface="Arial" panose="020B0604020202020204" pitchFamily="34" charset="0"/>
              <a:buAutoNum type="arabicPeriod"/>
            </a:pPr>
            <a:r>
              <a:rPr lang="en-US" dirty="0">
                <a:sym typeface="+mn-ea"/>
              </a:rPr>
              <a:t>State the name(s) of any group members who is/are absent.</a:t>
            </a:r>
            <a:endParaRPr lang="en-US" dirty="0"/>
          </a:p>
          <a:p>
            <a:pPr marL="342900" indent="-342900" algn="just">
              <a:buFont typeface="Arial" panose="020B0604020202020204" pitchFamily="34" charset="0"/>
              <a:buAutoNum type="arabicPeriod"/>
            </a:pPr>
            <a:r>
              <a:rPr lang="en-US" dirty="0">
                <a:sym typeface="+mn-ea"/>
              </a:rPr>
              <a:t>Speak clearly and loudly.</a:t>
            </a:r>
            <a:endParaRPr lang="en-US" dirty="0"/>
          </a:p>
          <a:p>
            <a:pPr marL="342900" indent="-342900" algn="just">
              <a:buFont typeface="Arial" panose="020B0604020202020204" pitchFamily="34" charset="0"/>
              <a:buAutoNum type="arabicPeriod"/>
            </a:pPr>
            <a:r>
              <a:rPr lang="en-US" dirty="0">
                <a:sym typeface="+mn-ea"/>
              </a:rPr>
              <a:t>Ensure that there is no background noise that may affect the clarity of your voice.</a:t>
            </a:r>
            <a:endParaRPr lang="en-US" dirty="0"/>
          </a:p>
          <a:p>
            <a:pPr marL="342900" indent="-342900" algn="just">
              <a:buFont typeface="Arial" panose="020B0604020202020204" pitchFamily="34" charset="0"/>
              <a:buAutoNum type="arabicPeriod"/>
            </a:pPr>
            <a:r>
              <a:rPr lang="en-US" dirty="0">
                <a:sym typeface="+mn-ea"/>
              </a:rPr>
              <a:t>Keep to the time-frame set for each video.</a:t>
            </a:r>
            <a:endParaRPr lang="en-US" dirty="0"/>
          </a:p>
          <a:p>
            <a:pPr marL="342900" indent="-342900" algn="just">
              <a:buFont typeface="Arial" panose="020B0604020202020204" pitchFamily="34" charset="0"/>
              <a:buAutoNum type="arabicPeriod"/>
            </a:pPr>
            <a:r>
              <a:rPr lang="en-US" dirty="0">
                <a:sym typeface="+mn-ea"/>
              </a:rPr>
              <a:t>Ensure all group members appear on screen throughout the discussion session.</a:t>
            </a:r>
            <a:endParaRPr lang="en-US" dirty="0"/>
          </a:p>
          <a:p>
            <a:pPr marL="0" indent="0">
              <a:buNone/>
            </a:pPr>
            <a:endParaRPr lang="en-US" dirty="0"/>
          </a:p>
        </p:txBody>
      </p:sp>
    </p:spTree>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TotalTime>
  <Words>968</Words>
  <Application>Microsoft Office PowerPoint</Application>
  <PresentationFormat>On-screen Show (4:3)</PresentationFormat>
  <Paragraphs>94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ADLaM Display</vt:lpstr>
      <vt:lpstr>Arial</vt:lpstr>
      <vt:lpstr>Calibri</vt:lpstr>
      <vt:lpstr>Century Schoolbook</vt:lpstr>
      <vt:lpstr>Corbel</vt:lpstr>
      <vt:lpstr>Wingdings</vt:lpstr>
      <vt:lpstr>Wingdings 2</vt:lpstr>
      <vt:lpstr>Feathered</vt:lpstr>
      <vt:lpstr>VIRTUAL LAX 2047 POETIC SOCIETY 6-POINT LAX  Course Briefing</vt:lpstr>
      <vt:lpstr>Offered To:</vt:lpstr>
      <vt:lpstr>Synopsis:</vt:lpstr>
      <vt:lpstr>   How Do I Get My Lax Materials?</vt:lpstr>
      <vt:lpstr>Task Summary</vt:lpstr>
      <vt:lpstr>Group Discussion Video </vt:lpstr>
      <vt:lpstr>Group discussion Video</vt:lpstr>
      <vt:lpstr>*Ensure that everyone appears on the screen throughout the discussion.   * Do not accept an individual video recording  or  a video which is merged a group video recording from individual videos.   </vt:lpstr>
      <vt:lpstr>When Recording Your Video, Please Remember To:</vt:lpstr>
      <vt:lpstr>Submission</vt:lpstr>
      <vt:lpstr>The Group Leader Should: </vt:lpstr>
      <vt:lpstr>Assessment</vt:lpstr>
      <vt:lpstr>Assessment</vt:lpstr>
      <vt:lpstr>Reminder</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LAX2007  GET GROOMED</dc:title>
  <dc:creator>SyafiqEira</dc:creator>
  <cp:lastModifiedBy>BHARATHI A/P VISVANATHAN</cp:lastModifiedBy>
  <cp:revision>116</cp:revision>
  <dcterms:created xsi:type="dcterms:W3CDTF">2015-08-27T16:37:00Z</dcterms:created>
  <dcterms:modified xsi:type="dcterms:W3CDTF">2025-10-02T07:53:14Z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3FBBF566C0B44B888EE1B55E865C916B</vt:lpwstr>
  </property>
  <property fmtid="{D5CDD505-2E9C-101B-9397-08002B2CF9AE}" pid="3" name="KSOProductBuildVer">
    <vt:lpwstr>1033-12.2.0.17562</vt:lpwstr>
  </property>
</Properties>
</file>