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01" r:id="rId1"/>
    <p:sldMasterId id="2147484213" r:id="rId2"/>
  </p:sldMasterIdLst>
  <p:notesMasterIdLst>
    <p:notesMasterId r:id="rId27"/>
  </p:notesMasterIdLst>
  <p:sldIdLst>
    <p:sldId id="256" r:id="rId3"/>
    <p:sldId id="306" r:id="rId4"/>
    <p:sldId id="300" r:id="rId5"/>
    <p:sldId id="304" r:id="rId6"/>
    <p:sldId id="374" r:id="rId7"/>
    <p:sldId id="375" r:id="rId8"/>
    <p:sldId id="301" r:id="rId9"/>
    <p:sldId id="382" r:id="rId10"/>
    <p:sldId id="349" r:id="rId11"/>
    <p:sldId id="348" r:id="rId12"/>
    <p:sldId id="319" r:id="rId13"/>
    <p:sldId id="324" r:id="rId14"/>
    <p:sldId id="381" r:id="rId15"/>
    <p:sldId id="341" r:id="rId16"/>
    <p:sldId id="325" r:id="rId17"/>
    <p:sldId id="297" r:id="rId18"/>
    <p:sldId id="334" r:id="rId19"/>
    <p:sldId id="335" r:id="rId20"/>
    <p:sldId id="336" r:id="rId21"/>
    <p:sldId id="337" r:id="rId22"/>
    <p:sldId id="338" r:id="rId23"/>
    <p:sldId id="303" r:id="rId24"/>
    <p:sldId id="279" r:id="rId25"/>
    <p:sldId id="326"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42" autoAdjust="0"/>
    <p:restoredTop sz="94660"/>
  </p:normalViewPr>
  <p:slideViewPr>
    <p:cSldViewPr>
      <p:cViewPr varScale="1">
        <p:scale>
          <a:sx n="79" d="100"/>
          <a:sy n="79" d="100"/>
        </p:scale>
        <p:origin x="69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ata2.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image" Target="../media/image15.png"/><Relationship Id="rId1" Type="http://schemas.openxmlformats.org/officeDocument/2006/relationships/hyperlink" Target="https://calc.upm.edu.my/english_language/english_language_activities-10671" TargetMode="Externa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diagrams/_rels/data9.xml.rels><?xml version="1.0" encoding="UTF-8" standalone="yes"?>
<Relationships xmlns="http://schemas.openxmlformats.org/package/2006/relationships"><Relationship Id="rId1" Type="http://schemas.openxmlformats.org/officeDocument/2006/relationships/hyperlink" Target="mailto:laxteam.upm@gmail.com" TargetMode="External"/></Relationships>
</file>

<file path=ppt/diagrams/_rels/drawing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rawing2.xml.rels><?xml version="1.0" encoding="UTF-8" standalone="yes"?>
<Relationships xmlns="http://schemas.openxmlformats.org/package/2006/relationships"><Relationship Id="rId3" Type="http://schemas.openxmlformats.org/officeDocument/2006/relationships/hyperlink" Target="https://calc.upm.edu.my/english_language/english_language_activities-10671" TargetMode="External"/><Relationship Id="rId7" Type="http://schemas.openxmlformats.org/officeDocument/2006/relationships/image" Target="../media/image20.sv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diagrams/_rels/drawing9.xml.rels><?xml version="1.0" encoding="UTF-8" standalone="yes"?>
<Relationships xmlns="http://schemas.openxmlformats.org/package/2006/relationships"><Relationship Id="rId1" Type="http://schemas.openxmlformats.org/officeDocument/2006/relationships/hyperlink" Target="mailto:laxteam.upm@gmail.com"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4">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173630C7-EDF9-410A-AE5F-FD6E57140F68}" type="doc">
      <dgm:prSet loTypeId="urn:microsoft.com/office/officeart/2018/2/layout/IconVerticalSolidList" loCatId="icon" qsTypeId="urn:microsoft.com/office/officeart/2005/8/quickstyle/simple1" qsCatId="simple" csTypeId="urn:microsoft.com/office/officeart/2005/8/colors/colorful1" csCatId="colorful" phldr="1"/>
      <dgm:spPr/>
      <dgm:t>
        <a:bodyPr/>
        <a:lstStyle/>
        <a:p>
          <a:endParaRPr lang="en-US"/>
        </a:p>
      </dgm:t>
    </dgm:pt>
    <dgm:pt modelId="{B32465C0-949C-49ED-B3CE-9B5D9B67E940}">
      <dgm:prSet phldr="0"/>
      <dgm:spPr/>
      <dgm:t>
        <a:bodyPr/>
        <a:lstStyle/>
        <a:p>
          <a:pPr>
            <a:lnSpc>
              <a:spcPct val="100000"/>
            </a:lnSpc>
          </a:pPr>
          <a:r>
            <a:rPr lang="en-US"/>
            <a:t>The group discussion meetings must be video recorded (screen recording). Submit the video via the google drive link provided.</a:t>
          </a:r>
        </a:p>
      </dgm:t>
    </dgm:pt>
    <dgm:pt modelId="{F3752CA0-88AD-49A8-AEFD-92FF3339816A}" type="parTrans" cxnId="{FDC0F0D2-EF63-4947-ACD1-9D3DE052C126}">
      <dgm:prSet/>
      <dgm:spPr/>
      <dgm:t>
        <a:bodyPr/>
        <a:lstStyle/>
        <a:p>
          <a:endParaRPr lang="en-MY"/>
        </a:p>
      </dgm:t>
    </dgm:pt>
    <dgm:pt modelId="{2CE16FD4-AD5D-4B78-A308-2235865B1817}" type="sibTrans" cxnId="{FDC0F0D2-EF63-4947-ACD1-9D3DE052C126}">
      <dgm:prSet/>
      <dgm:spPr/>
      <dgm:t>
        <a:bodyPr/>
        <a:lstStyle/>
        <a:p>
          <a:endParaRPr lang="en-US"/>
        </a:p>
      </dgm:t>
    </dgm:pt>
    <dgm:pt modelId="{D140A4A8-EB55-44E2-9692-35B50245D3D2}">
      <dgm:prSet phldr="0"/>
      <dgm:spPr/>
      <dgm:t>
        <a:bodyPr/>
        <a:lstStyle/>
        <a:p>
          <a:pPr>
            <a:lnSpc>
              <a:spcPct val="100000"/>
            </a:lnSpc>
          </a:pPr>
          <a:r>
            <a:rPr lang="en-US"/>
            <a:t>All LAX activities on Sem</a:t>
          </a:r>
          <a:r>
            <a:rPr lang="en-US">
              <a:latin typeface="Avenir Next LT Pro"/>
            </a:rPr>
            <a:t> 1</a:t>
          </a:r>
          <a:r>
            <a:rPr lang="en-US"/>
            <a:t> (</a:t>
          </a:r>
          <a:r>
            <a:rPr lang="en-US">
              <a:latin typeface="Avenir Next LT Pro"/>
            </a:rPr>
            <a:t>25/26</a:t>
          </a:r>
          <a:r>
            <a:rPr lang="en-US"/>
            <a:t>) will be conducted in hybrid mode. Therefore, group discussion meetings can be conducted via a video conferencing platform or face-to-face.</a:t>
          </a:r>
        </a:p>
      </dgm:t>
    </dgm:pt>
    <dgm:pt modelId="{47797E6B-580B-4DF8-82ED-3CA184A534DE}" type="parTrans" cxnId="{C6112C42-7195-4AA2-ADB7-53B81292A63B}">
      <dgm:prSet/>
      <dgm:spPr/>
      <dgm:t>
        <a:bodyPr/>
        <a:lstStyle/>
        <a:p>
          <a:endParaRPr lang="en-MY"/>
        </a:p>
      </dgm:t>
    </dgm:pt>
    <dgm:pt modelId="{317D2158-DF84-48A5-B459-699AA6112B24}" type="sibTrans" cxnId="{C6112C42-7195-4AA2-ADB7-53B81292A63B}">
      <dgm:prSet/>
      <dgm:spPr/>
      <dgm:t>
        <a:bodyPr/>
        <a:lstStyle/>
        <a:p>
          <a:endParaRPr lang="en-MY"/>
        </a:p>
      </dgm:t>
    </dgm:pt>
    <dgm:pt modelId="{F26F9724-82B4-4ECD-911B-350C8129F238}" type="pres">
      <dgm:prSet presAssocID="{173630C7-EDF9-410A-AE5F-FD6E57140F68}" presName="root" presStyleCnt="0">
        <dgm:presLayoutVars>
          <dgm:dir/>
          <dgm:resizeHandles val="exact"/>
        </dgm:presLayoutVars>
      </dgm:prSet>
      <dgm:spPr/>
    </dgm:pt>
    <dgm:pt modelId="{47E4D106-2E63-4550-BE1C-AFAA4E2C59CB}" type="pres">
      <dgm:prSet presAssocID="{D140A4A8-EB55-44E2-9692-35B50245D3D2}" presName="compNode" presStyleCnt="0"/>
      <dgm:spPr/>
    </dgm:pt>
    <dgm:pt modelId="{0728E217-9A9F-4616-BCC8-91A971CA40AF}" type="pres">
      <dgm:prSet presAssocID="{D140A4A8-EB55-44E2-9692-35B50245D3D2}" presName="bgRect" presStyleLbl="bgShp" presStyleIdx="0" presStyleCnt="2"/>
      <dgm:spPr/>
    </dgm:pt>
    <dgm:pt modelId="{E7D21869-46FF-4231-A466-1109D0B326E7}" type="pres">
      <dgm:prSet presAssocID="{D140A4A8-EB55-44E2-9692-35B50245D3D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Video camera"/>
        </a:ext>
      </dgm:extLst>
    </dgm:pt>
    <dgm:pt modelId="{9E11458F-AB4E-4E16-A3D4-BC29DAA71FE6}" type="pres">
      <dgm:prSet presAssocID="{D140A4A8-EB55-44E2-9692-35B50245D3D2}" presName="spaceRect" presStyleCnt="0"/>
      <dgm:spPr/>
    </dgm:pt>
    <dgm:pt modelId="{3D5F71DF-FA12-44D3-9A6F-A09AC7E5BBB3}" type="pres">
      <dgm:prSet presAssocID="{D140A4A8-EB55-44E2-9692-35B50245D3D2}" presName="parTx" presStyleLbl="revTx" presStyleIdx="0" presStyleCnt="2">
        <dgm:presLayoutVars>
          <dgm:chMax val="0"/>
          <dgm:chPref val="0"/>
        </dgm:presLayoutVars>
      </dgm:prSet>
      <dgm:spPr/>
    </dgm:pt>
    <dgm:pt modelId="{F179C927-9E40-4BF8-9B05-5A2CF100F731}" type="pres">
      <dgm:prSet presAssocID="{317D2158-DF84-48A5-B459-699AA6112B24}" presName="sibTrans" presStyleCnt="0"/>
      <dgm:spPr/>
    </dgm:pt>
    <dgm:pt modelId="{0E35E500-C869-49EA-8AA7-FE08AC9D1132}" type="pres">
      <dgm:prSet presAssocID="{B32465C0-949C-49ED-B3CE-9B5D9B67E940}" presName="compNode" presStyleCnt="0"/>
      <dgm:spPr/>
    </dgm:pt>
    <dgm:pt modelId="{6BB430A6-1761-40B2-BBAB-0A935768DAB2}" type="pres">
      <dgm:prSet presAssocID="{B32465C0-949C-49ED-B3CE-9B5D9B67E940}" presName="bgRect" presStyleLbl="bgShp" presStyleIdx="1" presStyleCnt="2"/>
      <dgm:spPr/>
    </dgm:pt>
    <dgm:pt modelId="{8502F9D0-A93B-49A4-9BCF-67735682681A}" type="pres">
      <dgm:prSet presAssocID="{B32465C0-949C-49ED-B3CE-9B5D9B67E940}"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ranching Diagram"/>
        </a:ext>
      </dgm:extLst>
    </dgm:pt>
    <dgm:pt modelId="{ED2B126B-FE26-4D2A-A8C3-CD0D03F6FA50}" type="pres">
      <dgm:prSet presAssocID="{B32465C0-949C-49ED-B3CE-9B5D9B67E940}" presName="spaceRect" presStyleCnt="0"/>
      <dgm:spPr/>
    </dgm:pt>
    <dgm:pt modelId="{697D4323-5D87-4694-85C4-4AF888CA4DCA}" type="pres">
      <dgm:prSet presAssocID="{B32465C0-949C-49ED-B3CE-9B5D9B67E940}" presName="parTx" presStyleLbl="revTx" presStyleIdx="1" presStyleCnt="2">
        <dgm:presLayoutVars>
          <dgm:chMax val="0"/>
          <dgm:chPref val="0"/>
        </dgm:presLayoutVars>
      </dgm:prSet>
      <dgm:spPr/>
    </dgm:pt>
  </dgm:ptLst>
  <dgm:cxnLst>
    <dgm:cxn modelId="{7F3CDB12-E74D-4F79-865D-254D91D5682D}" type="presOf" srcId="{B32465C0-949C-49ED-B3CE-9B5D9B67E940}" destId="{697D4323-5D87-4694-85C4-4AF888CA4DCA}" srcOrd="0" destOrd="0" presId="urn:microsoft.com/office/officeart/2018/2/layout/IconVerticalSolidList"/>
    <dgm:cxn modelId="{C6112C42-7195-4AA2-ADB7-53B81292A63B}" srcId="{173630C7-EDF9-410A-AE5F-FD6E57140F68}" destId="{D140A4A8-EB55-44E2-9692-35B50245D3D2}" srcOrd="0" destOrd="0" parTransId="{47797E6B-580B-4DF8-82ED-3CA184A534DE}" sibTransId="{317D2158-DF84-48A5-B459-699AA6112B24}"/>
    <dgm:cxn modelId="{743F8A44-92D5-4994-992F-A50112740510}" type="presOf" srcId="{173630C7-EDF9-410A-AE5F-FD6E57140F68}" destId="{F26F9724-82B4-4ECD-911B-350C8129F238}" srcOrd="0" destOrd="0" presId="urn:microsoft.com/office/officeart/2018/2/layout/IconVerticalSolidList"/>
    <dgm:cxn modelId="{FBE447B1-7EB5-4689-9609-7AD0D0421ADA}" type="presOf" srcId="{D140A4A8-EB55-44E2-9692-35B50245D3D2}" destId="{3D5F71DF-FA12-44D3-9A6F-A09AC7E5BBB3}" srcOrd="0" destOrd="0" presId="urn:microsoft.com/office/officeart/2018/2/layout/IconVerticalSolidList"/>
    <dgm:cxn modelId="{FDC0F0D2-EF63-4947-ACD1-9D3DE052C126}" srcId="{173630C7-EDF9-410A-AE5F-FD6E57140F68}" destId="{B32465C0-949C-49ED-B3CE-9B5D9B67E940}" srcOrd="1" destOrd="0" parTransId="{F3752CA0-88AD-49A8-AEFD-92FF3339816A}" sibTransId="{2CE16FD4-AD5D-4B78-A308-2235865B1817}"/>
    <dgm:cxn modelId="{A408C40C-BCE4-43AC-A0E8-938A420A89D8}" type="presParOf" srcId="{F26F9724-82B4-4ECD-911B-350C8129F238}" destId="{47E4D106-2E63-4550-BE1C-AFAA4E2C59CB}" srcOrd="0" destOrd="0" presId="urn:microsoft.com/office/officeart/2018/2/layout/IconVerticalSolidList"/>
    <dgm:cxn modelId="{1CCE2F14-481B-42E4-A0CF-422E1BA01304}" type="presParOf" srcId="{47E4D106-2E63-4550-BE1C-AFAA4E2C59CB}" destId="{0728E217-9A9F-4616-BCC8-91A971CA40AF}" srcOrd="0" destOrd="0" presId="urn:microsoft.com/office/officeart/2018/2/layout/IconVerticalSolidList"/>
    <dgm:cxn modelId="{D3FB4EB4-D318-41EF-B34A-C2E99F4536BF}" type="presParOf" srcId="{47E4D106-2E63-4550-BE1C-AFAA4E2C59CB}" destId="{E7D21869-46FF-4231-A466-1109D0B326E7}" srcOrd="1" destOrd="0" presId="urn:microsoft.com/office/officeart/2018/2/layout/IconVerticalSolidList"/>
    <dgm:cxn modelId="{8255B3A5-B4DF-46B8-8A2E-06432FBD1513}" type="presParOf" srcId="{47E4D106-2E63-4550-BE1C-AFAA4E2C59CB}" destId="{9E11458F-AB4E-4E16-A3D4-BC29DAA71FE6}" srcOrd="2" destOrd="0" presId="urn:microsoft.com/office/officeart/2018/2/layout/IconVerticalSolidList"/>
    <dgm:cxn modelId="{134FBD1B-EC81-4C96-9701-DD1584D5B8D5}" type="presParOf" srcId="{47E4D106-2E63-4550-BE1C-AFAA4E2C59CB}" destId="{3D5F71DF-FA12-44D3-9A6F-A09AC7E5BBB3}" srcOrd="3" destOrd="0" presId="urn:microsoft.com/office/officeart/2018/2/layout/IconVerticalSolidList"/>
    <dgm:cxn modelId="{91AA34A1-E80B-4877-9C3D-C8195723333A}" type="presParOf" srcId="{F26F9724-82B4-4ECD-911B-350C8129F238}" destId="{F179C927-9E40-4BF8-9B05-5A2CF100F731}" srcOrd="1" destOrd="0" presId="urn:microsoft.com/office/officeart/2018/2/layout/IconVerticalSolidList"/>
    <dgm:cxn modelId="{2434DAD1-C03C-4A2E-B10F-807AF66943E1}" type="presParOf" srcId="{F26F9724-82B4-4ECD-911B-350C8129F238}" destId="{0E35E500-C869-49EA-8AA7-FE08AC9D1132}" srcOrd="2" destOrd="0" presId="urn:microsoft.com/office/officeart/2018/2/layout/IconVerticalSolidList"/>
    <dgm:cxn modelId="{8C4E0E49-CCFB-41AD-8ABD-5B7B21F5C0F0}" type="presParOf" srcId="{0E35E500-C869-49EA-8AA7-FE08AC9D1132}" destId="{6BB430A6-1761-40B2-BBAB-0A935768DAB2}" srcOrd="0" destOrd="0" presId="urn:microsoft.com/office/officeart/2018/2/layout/IconVerticalSolidList"/>
    <dgm:cxn modelId="{57305BCA-4247-4E84-9704-485D5E9AA1D7}" type="presParOf" srcId="{0E35E500-C869-49EA-8AA7-FE08AC9D1132}" destId="{8502F9D0-A93B-49A4-9BCF-67735682681A}" srcOrd="1" destOrd="0" presId="urn:microsoft.com/office/officeart/2018/2/layout/IconVerticalSolidList"/>
    <dgm:cxn modelId="{176DA440-8C65-4D53-94AD-05B57EF2440A}" type="presParOf" srcId="{0E35E500-C869-49EA-8AA7-FE08AC9D1132}" destId="{ED2B126B-FE26-4D2A-A8C3-CD0D03F6FA50}" srcOrd="2" destOrd="0" presId="urn:microsoft.com/office/officeart/2018/2/layout/IconVerticalSolidList"/>
    <dgm:cxn modelId="{DE12C564-C679-4463-A0BD-149C0031C5D9}" type="presParOf" srcId="{0E35E500-C869-49EA-8AA7-FE08AC9D1132}" destId="{697D4323-5D87-4694-85C4-4AF888CA4DC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92DE89-12E4-4080-A548-67A73C650586}" type="doc">
      <dgm:prSet loTypeId="urn:microsoft.com/office/officeart/2018/2/layout/IconVerticalSolidList" loCatId="icon" qsTypeId="urn:microsoft.com/office/officeart/2005/8/quickstyle/simple1" qsCatId="simple" csTypeId="urn:microsoft.com/office/officeart/2005/8/colors/colorful1" csCatId="colorful" phldr="1"/>
      <dgm:spPr/>
      <dgm:t>
        <a:bodyPr/>
        <a:lstStyle/>
        <a:p>
          <a:endParaRPr lang="en-US"/>
        </a:p>
      </dgm:t>
    </dgm:pt>
    <dgm:pt modelId="{8801E634-DFBD-465A-8A6D-917A28474186}">
      <dgm:prSet/>
      <dgm:spPr/>
      <dgm:t>
        <a:bodyPr/>
        <a:lstStyle/>
        <a:p>
          <a:pPr rtl="0">
            <a:lnSpc>
              <a:spcPct val="100000"/>
            </a:lnSpc>
          </a:pPr>
          <a:r>
            <a:rPr lang="en-US" b="1" dirty="0">
              <a:latin typeface="Avenir Next LT Pro"/>
            </a:rPr>
            <a:t>Please</a:t>
          </a:r>
          <a:r>
            <a:rPr lang="en-US" b="1" dirty="0"/>
            <a:t> go to </a:t>
          </a:r>
          <a:r>
            <a:rPr lang="en-US" b="1" dirty="0">
              <a:hlinkClick xmlns:r="http://schemas.openxmlformats.org/officeDocument/2006/relationships" r:id="rId1"/>
            </a:rPr>
            <a:t>https://calc.upm.edu.my</a:t>
          </a:r>
          <a:endParaRPr lang="en-US" b="1" dirty="0"/>
        </a:p>
      </dgm:t>
    </dgm:pt>
    <dgm:pt modelId="{F8A77E68-5337-4D43-824A-5FC055055E26}" type="parTrans" cxnId="{E7CB60E6-2FD2-4647-97F9-8808D935329D}">
      <dgm:prSet/>
      <dgm:spPr/>
      <dgm:t>
        <a:bodyPr/>
        <a:lstStyle/>
        <a:p>
          <a:endParaRPr lang="en-US"/>
        </a:p>
      </dgm:t>
    </dgm:pt>
    <dgm:pt modelId="{E4529E8A-032D-46CE-98A9-93AEE50B9760}" type="sibTrans" cxnId="{E7CB60E6-2FD2-4647-97F9-8808D935329D}">
      <dgm:prSet/>
      <dgm:spPr/>
      <dgm:t>
        <a:bodyPr/>
        <a:lstStyle/>
        <a:p>
          <a:endParaRPr lang="en-US"/>
        </a:p>
      </dgm:t>
    </dgm:pt>
    <dgm:pt modelId="{49F0E242-E2B4-4327-AF3E-5EA8B5E13E02}">
      <dgm:prSet/>
      <dgm:spPr/>
      <dgm:t>
        <a:bodyPr/>
        <a:lstStyle/>
        <a:p>
          <a:pPr rtl="0">
            <a:lnSpc>
              <a:spcPct val="100000"/>
            </a:lnSpc>
          </a:pPr>
          <a:r>
            <a:rPr lang="en-US" b="1" dirty="0"/>
            <a:t>This is the official </a:t>
          </a:r>
          <a:r>
            <a:rPr lang="en-US" b="1" dirty="0">
              <a:latin typeface="Avenir Next LT Pro"/>
            </a:rPr>
            <a:t>site</a:t>
          </a:r>
          <a:r>
            <a:rPr lang="en-US" b="1" dirty="0"/>
            <a:t> for all LAX activities. </a:t>
          </a:r>
        </a:p>
      </dgm:t>
    </dgm:pt>
    <dgm:pt modelId="{1A82CDF2-13C4-4A38-9FF4-335CB9F81683}" type="parTrans" cxnId="{44CD8B8E-FEA8-4376-915D-7D5F2ADF2EAE}">
      <dgm:prSet/>
      <dgm:spPr/>
      <dgm:t>
        <a:bodyPr/>
        <a:lstStyle/>
        <a:p>
          <a:endParaRPr lang="en-US"/>
        </a:p>
      </dgm:t>
    </dgm:pt>
    <dgm:pt modelId="{BF49A15F-97CE-48DF-8C1E-84FE4E34F3C9}" type="sibTrans" cxnId="{44CD8B8E-FEA8-4376-915D-7D5F2ADF2EAE}">
      <dgm:prSet/>
      <dgm:spPr/>
      <dgm:t>
        <a:bodyPr/>
        <a:lstStyle/>
        <a:p>
          <a:endParaRPr lang="en-US"/>
        </a:p>
      </dgm:t>
    </dgm:pt>
    <dgm:pt modelId="{00DAC8BE-2421-4ED6-8CB6-CC18CA91EB2E}">
      <dgm:prSet/>
      <dgm:spPr/>
      <dgm:t>
        <a:bodyPr/>
        <a:lstStyle/>
        <a:p>
          <a:pPr>
            <a:lnSpc>
              <a:spcPct val="100000"/>
            </a:lnSpc>
          </a:pPr>
          <a:r>
            <a:rPr lang="en-US" b="1" dirty="0">
              <a:latin typeface="Avenir Next LT Pro"/>
            </a:rPr>
            <a:t>Please</a:t>
          </a:r>
          <a:r>
            <a:rPr lang="en-US" b="1" dirty="0"/>
            <a:t> download all documents for your LAX activity (Timeline, Weekly Submission Schedule, Briefing Slides, Submission Form and etc.) from the blogspot. </a:t>
          </a:r>
        </a:p>
      </dgm:t>
    </dgm:pt>
    <dgm:pt modelId="{4B0D9EBC-7BE0-4228-828A-61B086F47128}" type="parTrans" cxnId="{D5C36B56-CF5D-442F-B05D-2F410421CA74}">
      <dgm:prSet/>
      <dgm:spPr/>
      <dgm:t>
        <a:bodyPr/>
        <a:lstStyle/>
        <a:p>
          <a:endParaRPr lang="en-US"/>
        </a:p>
      </dgm:t>
    </dgm:pt>
    <dgm:pt modelId="{1AFA91E2-3BE1-41FC-9B9A-8F1FE5CF5811}" type="sibTrans" cxnId="{D5C36B56-CF5D-442F-B05D-2F410421CA74}">
      <dgm:prSet/>
      <dgm:spPr/>
      <dgm:t>
        <a:bodyPr/>
        <a:lstStyle/>
        <a:p>
          <a:endParaRPr lang="en-US"/>
        </a:p>
      </dgm:t>
    </dgm:pt>
    <dgm:pt modelId="{236185F3-F4CD-4CA1-A318-9E89FAE14F5F}" type="pres">
      <dgm:prSet presAssocID="{0192DE89-12E4-4080-A548-67A73C650586}" presName="root" presStyleCnt="0">
        <dgm:presLayoutVars>
          <dgm:dir/>
          <dgm:resizeHandles val="exact"/>
        </dgm:presLayoutVars>
      </dgm:prSet>
      <dgm:spPr/>
    </dgm:pt>
    <dgm:pt modelId="{5B677579-4CDA-43CE-BB2F-BEBA2D108615}" type="pres">
      <dgm:prSet presAssocID="{8801E634-DFBD-465A-8A6D-917A28474186}" presName="compNode" presStyleCnt="0"/>
      <dgm:spPr/>
    </dgm:pt>
    <dgm:pt modelId="{6F0E6293-7F62-474F-8EAB-1CD747C4A588}" type="pres">
      <dgm:prSet presAssocID="{8801E634-DFBD-465A-8A6D-917A28474186}" presName="bgRect" presStyleLbl="bgShp" presStyleIdx="0" presStyleCnt="3"/>
      <dgm:spPr/>
    </dgm:pt>
    <dgm:pt modelId="{D70F2D15-F9AB-4980-96AC-F3025A7D1C44}" type="pres">
      <dgm:prSet presAssocID="{8801E634-DFBD-465A-8A6D-917A28474186}" presName="iconRect" presStyleLbl="node1" presStyleIdx="0" presStyleCnt="3"/>
      <dgm:spPr>
        <a:blipFill>
          <a:blip xmlns:r="http://schemas.openxmlformats.org/officeDocument/2006/relationships"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Stop Sign"/>
        </a:ext>
      </dgm:extLst>
    </dgm:pt>
    <dgm:pt modelId="{FE3E76E3-6AA0-419C-BA1A-17F2BC5BE585}" type="pres">
      <dgm:prSet presAssocID="{8801E634-DFBD-465A-8A6D-917A28474186}" presName="spaceRect" presStyleCnt="0"/>
      <dgm:spPr/>
    </dgm:pt>
    <dgm:pt modelId="{38EF5019-77BA-449C-8C9A-D9E7E1157541}" type="pres">
      <dgm:prSet presAssocID="{8801E634-DFBD-465A-8A6D-917A28474186}" presName="parTx" presStyleLbl="revTx" presStyleIdx="0" presStyleCnt="3">
        <dgm:presLayoutVars>
          <dgm:chMax val="0"/>
          <dgm:chPref val="0"/>
        </dgm:presLayoutVars>
      </dgm:prSet>
      <dgm:spPr/>
    </dgm:pt>
    <dgm:pt modelId="{BF13D7F4-9230-435E-BD01-542752BBF5C4}" type="pres">
      <dgm:prSet presAssocID="{E4529E8A-032D-46CE-98A9-93AEE50B9760}" presName="sibTrans" presStyleCnt="0"/>
      <dgm:spPr/>
    </dgm:pt>
    <dgm:pt modelId="{6EBCF87F-D7A3-4CE2-BF93-EB00D3BC81A8}" type="pres">
      <dgm:prSet presAssocID="{49F0E242-E2B4-4327-AF3E-5EA8B5E13E02}" presName="compNode" presStyleCnt="0"/>
      <dgm:spPr/>
    </dgm:pt>
    <dgm:pt modelId="{BB68254C-1C7D-4C95-9CE6-2E1D3319F718}" type="pres">
      <dgm:prSet presAssocID="{49F0E242-E2B4-4327-AF3E-5EA8B5E13E02}" presName="bgRect" presStyleLbl="bgShp" presStyleIdx="1" presStyleCnt="3"/>
      <dgm:spPr/>
    </dgm:pt>
    <dgm:pt modelId="{58633547-87E4-4A5C-A423-9B9F2B01FD4D}" type="pres">
      <dgm:prSet presAssocID="{49F0E242-E2B4-4327-AF3E-5EA8B5E13E02}" presName="iconRect" presStyleLbl="node1" presStyleIdx="1" presStyleCnt="3"/>
      <dgm:spPr>
        <a:blipFill>
          <a:blip xmlns:r="http://schemas.openxmlformats.org/officeDocument/2006/relationships"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Download"/>
        </a:ext>
      </dgm:extLst>
    </dgm:pt>
    <dgm:pt modelId="{C7339F70-ED78-4F99-9805-9CB5573E8D39}" type="pres">
      <dgm:prSet presAssocID="{49F0E242-E2B4-4327-AF3E-5EA8B5E13E02}" presName="spaceRect" presStyleCnt="0"/>
      <dgm:spPr/>
    </dgm:pt>
    <dgm:pt modelId="{110F406E-F1BF-49C6-9695-DE688539A88E}" type="pres">
      <dgm:prSet presAssocID="{49F0E242-E2B4-4327-AF3E-5EA8B5E13E02}" presName="parTx" presStyleLbl="revTx" presStyleIdx="1" presStyleCnt="3">
        <dgm:presLayoutVars>
          <dgm:chMax val="0"/>
          <dgm:chPref val="0"/>
        </dgm:presLayoutVars>
      </dgm:prSet>
      <dgm:spPr/>
    </dgm:pt>
    <dgm:pt modelId="{CC64B6B7-F068-4CE6-8FFC-CE02C823888C}" type="pres">
      <dgm:prSet presAssocID="{BF49A15F-97CE-48DF-8C1E-84FE4E34F3C9}" presName="sibTrans" presStyleCnt="0"/>
      <dgm:spPr/>
    </dgm:pt>
    <dgm:pt modelId="{E832216A-5D8E-4144-8A52-F75866FD62DB}" type="pres">
      <dgm:prSet presAssocID="{00DAC8BE-2421-4ED6-8CB6-CC18CA91EB2E}" presName="compNode" presStyleCnt="0"/>
      <dgm:spPr/>
    </dgm:pt>
    <dgm:pt modelId="{D328986C-8941-4DD9-8DE5-84CC7C22918D}" type="pres">
      <dgm:prSet presAssocID="{00DAC8BE-2421-4ED6-8CB6-CC18CA91EB2E}" presName="bgRect" presStyleLbl="bgShp" presStyleIdx="2" presStyleCnt="3"/>
      <dgm:spPr/>
    </dgm:pt>
    <dgm:pt modelId="{68540620-B2F1-4F01-8D1A-6F955EA77771}" type="pres">
      <dgm:prSet presAssocID="{00DAC8BE-2421-4ED6-8CB6-CC18CA91EB2E}" presName="iconRect" presStyleLbl="node1" presStyleIdx="2" presStyleCnt="3"/>
      <dgm:spPr>
        <a:blipFill>
          <a:blip xmlns:r="http://schemas.openxmlformats.org/officeDocument/2006/relationships"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dgm:spPr>
      <dgm:extLst>
        <a:ext uri="{E40237B7-FDA0-4F09-8148-C483321AD2D9}">
          <dgm14:cNvPr xmlns:dgm14="http://schemas.microsoft.com/office/drawing/2010/diagram" id="0" name="" descr="Document"/>
        </a:ext>
      </dgm:extLst>
    </dgm:pt>
    <dgm:pt modelId="{7AE7ED51-38A4-4560-A027-E95FD9525229}" type="pres">
      <dgm:prSet presAssocID="{00DAC8BE-2421-4ED6-8CB6-CC18CA91EB2E}" presName="spaceRect" presStyleCnt="0"/>
      <dgm:spPr/>
    </dgm:pt>
    <dgm:pt modelId="{B2ADC28B-BAFE-498B-B573-602ABEDF8700}" type="pres">
      <dgm:prSet presAssocID="{00DAC8BE-2421-4ED6-8CB6-CC18CA91EB2E}" presName="parTx" presStyleLbl="revTx" presStyleIdx="2" presStyleCnt="3">
        <dgm:presLayoutVars>
          <dgm:chMax val="0"/>
          <dgm:chPref val="0"/>
        </dgm:presLayoutVars>
      </dgm:prSet>
      <dgm:spPr/>
    </dgm:pt>
  </dgm:ptLst>
  <dgm:cxnLst>
    <dgm:cxn modelId="{C7C03B2F-12C7-432C-BEA7-A91741E802B7}" type="presOf" srcId="{0192DE89-12E4-4080-A548-67A73C650586}" destId="{236185F3-F4CD-4CA1-A318-9E89FAE14F5F}" srcOrd="0" destOrd="0" presId="urn:microsoft.com/office/officeart/2018/2/layout/IconVerticalSolidList"/>
    <dgm:cxn modelId="{D5C36B56-CF5D-442F-B05D-2F410421CA74}" srcId="{0192DE89-12E4-4080-A548-67A73C650586}" destId="{00DAC8BE-2421-4ED6-8CB6-CC18CA91EB2E}" srcOrd="2" destOrd="0" parTransId="{4B0D9EBC-7BE0-4228-828A-61B086F47128}" sibTransId="{1AFA91E2-3BE1-41FC-9B9A-8F1FE5CF5811}"/>
    <dgm:cxn modelId="{44CD8B8E-FEA8-4376-915D-7D5F2ADF2EAE}" srcId="{0192DE89-12E4-4080-A548-67A73C650586}" destId="{49F0E242-E2B4-4327-AF3E-5EA8B5E13E02}" srcOrd="1" destOrd="0" parTransId="{1A82CDF2-13C4-4A38-9FF4-335CB9F81683}" sibTransId="{BF49A15F-97CE-48DF-8C1E-84FE4E34F3C9}"/>
    <dgm:cxn modelId="{4C7376C3-ABA7-49A3-947F-11F245A0C6BC}" type="presOf" srcId="{00DAC8BE-2421-4ED6-8CB6-CC18CA91EB2E}" destId="{B2ADC28B-BAFE-498B-B573-602ABEDF8700}" srcOrd="0" destOrd="0" presId="urn:microsoft.com/office/officeart/2018/2/layout/IconVerticalSolidList"/>
    <dgm:cxn modelId="{F69B8CC4-D3F2-449E-AF61-0045E6E5FF65}" type="presOf" srcId="{49F0E242-E2B4-4327-AF3E-5EA8B5E13E02}" destId="{110F406E-F1BF-49C6-9695-DE688539A88E}" srcOrd="0" destOrd="0" presId="urn:microsoft.com/office/officeart/2018/2/layout/IconVerticalSolidList"/>
    <dgm:cxn modelId="{E7CB60E6-2FD2-4647-97F9-8808D935329D}" srcId="{0192DE89-12E4-4080-A548-67A73C650586}" destId="{8801E634-DFBD-465A-8A6D-917A28474186}" srcOrd="0" destOrd="0" parTransId="{F8A77E68-5337-4D43-824A-5FC055055E26}" sibTransId="{E4529E8A-032D-46CE-98A9-93AEE50B9760}"/>
    <dgm:cxn modelId="{D30729FF-381B-4914-A046-4B5DE3D1A2B7}" type="presOf" srcId="{8801E634-DFBD-465A-8A6D-917A28474186}" destId="{38EF5019-77BA-449C-8C9A-D9E7E1157541}" srcOrd="0" destOrd="0" presId="urn:microsoft.com/office/officeart/2018/2/layout/IconVerticalSolidList"/>
    <dgm:cxn modelId="{4F747A60-4E17-4762-874C-867A96971FA2}" type="presParOf" srcId="{236185F3-F4CD-4CA1-A318-9E89FAE14F5F}" destId="{5B677579-4CDA-43CE-BB2F-BEBA2D108615}" srcOrd="0" destOrd="0" presId="urn:microsoft.com/office/officeart/2018/2/layout/IconVerticalSolidList"/>
    <dgm:cxn modelId="{B4DE370B-002B-4029-B69D-523E1DA60420}" type="presParOf" srcId="{5B677579-4CDA-43CE-BB2F-BEBA2D108615}" destId="{6F0E6293-7F62-474F-8EAB-1CD747C4A588}" srcOrd="0" destOrd="0" presId="urn:microsoft.com/office/officeart/2018/2/layout/IconVerticalSolidList"/>
    <dgm:cxn modelId="{6BA3B887-E83D-45AC-A664-36DDAD0F1372}" type="presParOf" srcId="{5B677579-4CDA-43CE-BB2F-BEBA2D108615}" destId="{D70F2D15-F9AB-4980-96AC-F3025A7D1C44}" srcOrd="1" destOrd="0" presId="urn:microsoft.com/office/officeart/2018/2/layout/IconVerticalSolidList"/>
    <dgm:cxn modelId="{199F15BE-8782-48FC-AF78-69AF3FD5FD9E}" type="presParOf" srcId="{5B677579-4CDA-43CE-BB2F-BEBA2D108615}" destId="{FE3E76E3-6AA0-419C-BA1A-17F2BC5BE585}" srcOrd="2" destOrd="0" presId="urn:microsoft.com/office/officeart/2018/2/layout/IconVerticalSolidList"/>
    <dgm:cxn modelId="{F5BBA963-754C-4846-BE61-680D7EC90BB9}" type="presParOf" srcId="{5B677579-4CDA-43CE-BB2F-BEBA2D108615}" destId="{38EF5019-77BA-449C-8C9A-D9E7E1157541}" srcOrd="3" destOrd="0" presId="urn:microsoft.com/office/officeart/2018/2/layout/IconVerticalSolidList"/>
    <dgm:cxn modelId="{13F2E460-817E-4917-AF42-B836D2BD802A}" type="presParOf" srcId="{236185F3-F4CD-4CA1-A318-9E89FAE14F5F}" destId="{BF13D7F4-9230-435E-BD01-542752BBF5C4}" srcOrd="1" destOrd="0" presId="urn:microsoft.com/office/officeart/2018/2/layout/IconVerticalSolidList"/>
    <dgm:cxn modelId="{52664B13-BF3C-4126-84B0-1FE3BEE7085D}" type="presParOf" srcId="{236185F3-F4CD-4CA1-A318-9E89FAE14F5F}" destId="{6EBCF87F-D7A3-4CE2-BF93-EB00D3BC81A8}" srcOrd="2" destOrd="0" presId="urn:microsoft.com/office/officeart/2018/2/layout/IconVerticalSolidList"/>
    <dgm:cxn modelId="{9D96CCEE-050A-4B09-88E5-25DAF56B77AC}" type="presParOf" srcId="{6EBCF87F-D7A3-4CE2-BF93-EB00D3BC81A8}" destId="{BB68254C-1C7D-4C95-9CE6-2E1D3319F718}" srcOrd="0" destOrd="0" presId="urn:microsoft.com/office/officeart/2018/2/layout/IconVerticalSolidList"/>
    <dgm:cxn modelId="{6F0B4627-C89B-408D-9FD3-1A3F4AB9F92E}" type="presParOf" srcId="{6EBCF87F-D7A3-4CE2-BF93-EB00D3BC81A8}" destId="{58633547-87E4-4A5C-A423-9B9F2B01FD4D}" srcOrd="1" destOrd="0" presId="urn:microsoft.com/office/officeart/2018/2/layout/IconVerticalSolidList"/>
    <dgm:cxn modelId="{45714766-5619-427F-8722-6D588602CD4A}" type="presParOf" srcId="{6EBCF87F-D7A3-4CE2-BF93-EB00D3BC81A8}" destId="{C7339F70-ED78-4F99-9805-9CB5573E8D39}" srcOrd="2" destOrd="0" presId="urn:microsoft.com/office/officeart/2018/2/layout/IconVerticalSolidList"/>
    <dgm:cxn modelId="{A50E355A-D139-4962-8E0B-A00C2D037DB0}" type="presParOf" srcId="{6EBCF87F-D7A3-4CE2-BF93-EB00D3BC81A8}" destId="{110F406E-F1BF-49C6-9695-DE688539A88E}" srcOrd="3" destOrd="0" presId="urn:microsoft.com/office/officeart/2018/2/layout/IconVerticalSolidList"/>
    <dgm:cxn modelId="{41ABB470-C945-46A2-9E34-8AEC6B2D161C}" type="presParOf" srcId="{236185F3-F4CD-4CA1-A318-9E89FAE14F5F}" destId="{CC64B6B7-F068-4CE6-8FFC-CE02C823888C}" srcOrd="3" destOrd="0" presId="urn:microsoft.com/office/officeart/2018/2/layout/IconVerticalSolidList"/>
    <dgm:cxn modelId="{66889712-7B7B-4894-A8DB-FCE7BE063380}" type="presParOf" srcId="{236185F3-F4CD-4CA1-A318-9E89FAE14F5F}" destId="{E832216A-5D8E-4144-8A52-F75866FD62DB}" srcOrd="4" destOrd="0" presId="urn:microsoft.com/office/officeart/2018/2/layout/IconVerticalSolidList"/>
    <dgm:cxn modelId="{B3250BE1-545A-443D-8E52-B49ED733DBC7}" type="presParOf" srcId="{E832216A-5D8E-4144-8A52-F75866FD62DB}" destId="{D328986C-8941-4DD9-8DE5-84CC7C22918D}" srcOrd="0" destOrd="0" presId="urn:microsoft.com/office/officeart/2018/2/layout/IconVerticalSolidList"/>
    <dgm:cxn modelId="{743C38CB-723E-45DA-8981-CD7052059329}" type="presParOf" srcId="{E832216A-5D8E-4144-8A52-F75866FD62DB}" destId="{68540620-B2F1-4F01-8D1A-6F955EA77771}" srcOrd="1" destOrd="0" presId="urn:microsoft.com/office/officeart/2018/2/layout/IconVerticalSolidList"/>
    <dgm:cxn modelId="{1B150396-7025-46D0-BB09-BF0C7EE1E200}" type="presParOf" srcId="{E832216A-5D8E-4144-8A52-F75866FD62DB}" destId="{7AE7ED51-38A4-4560-A027-E95FD9525229}" srcOrd="2" destOrd="0" presId="urn:microsoft.com/office/officeart/2018/2/layout/IconVerticalSolidList"/>
    <dgm:cxn modelId="{6AD5B26C-5B00-4504-8C3A-AA30BD0111D5}" type="presParOf" srcId="{E832216A-5D8E-4144-8A52-F75866FD62DB}" destId="{B2ADC28B-BAFE-498B-B573-602ABEDF870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68B052B-8BCA-44F2-8691-B4005CCE2F37}" type="doc">
      <dgm:prSet loTypeId="urn:microsoft.com/office/officeart/2016/7/layout/VerticalSolidActionList" loCatId="List" qsTypeId="urn:microsoft.com/office/officeart/2005/8/quickstyle/simple2" qsCatId="simple" csTypeId="urn:microsoft.com/office/officeart/2005/8/colors/colorful1" csCatId="colorful" phldr="1"/>
      <dgm:spPr/>
      <dgm:t>
        <a:bodyPr/>
        <a:lstStyle/>
        <a:p>
          <a:endParaRPr lang="en-US"/>
        </a:p>
      </dgm:t>
    </dgm:pt>
    <dgm:pt modelId="{92D470FF-4C2D-49B8-90CA-73C001A8B238}">
      <dgm:prSet custT="1"/>
      <dgm:spPr/>
      <dgm:t>
        <a:bodyPr/>
        <a:lstStyle/>
        <a:p>
          <a:r>
            <a:rPr lang="en-US" sz="1600" dirty="0"/>
            <a:t>print out the Timeline from the LAX Blogspot so that you know what to do and what to submit throughout the 6 weeks,</a:t>
          </a:r>
        </a:p>
      </dgm:t>
    </dgm:pt>
    <dgm:pt modelId="{143D3A79-2EB4-4038-BA7A-2D111D738F49}" type="parTrans" cxnId="{E3956CA0-F8A2-4182-AC3A-9A9A9C0F68A6}">
      <dgm:prSet/>
      <dgm:spPr/>
      <dgm:t>
        <a:bodyPr/>
        <a:lstStyle/>
        <a:p>
          <a:endParaRPr lang="en-US"/>
        </a:p>
      </dgm:t>
    </dgm:pt>
    <dgm:pt modelId="{B5A87F92-278D-48C1-AB22-38F4DDAA5FAF}" type="sibTrans" cxnId="{E3956CA0-F8A2-4182-AC3A-9A9A9C0F68A6}">
      <dgm:prSet/>
      <dgm:spPr/>
      <dgm:t>
        <a:bodyPr/>
        <a:lstStyle/>
        <a:p>
          <a:endParaRPr lang="en-US"/>
        </a:p>
      </dgm:t>
    </dgm:pt>
    <dgm:pt modelId="{DBDCE42A-ABF0-49B6-841F-6C3998F6F324}">
      <dgm:prSet/>
      <dgm:spPr/>
      <dgm:t>
        <a:bodyPr/>
        <a:lstStyle/>
        <a:p>
          <a:r>
            <a:rPr lang="en-US"/>
            <a:t>Check out</a:t>
          </a:r>
        </a:p>
      </dgm:t>
    </dgm:pt>
    <dgm:pt modelId="{E2897DF4-59A5-4716-9954-6FA91FDAD7AB}" type="parTrans" cxnId="{13C6CB42-1F0D-4E6F-AD03-ADCEA7CC83F3}">
      <dgm:prSet/>
      <dgm:spPr/>
      <dgm:t>
        <a:bodyPr/>
        <a:lstStyle/>
        <a:p>
          <a:endParaRPr lang="en-US"/>
        </a:p>
      </dgm:t>
    </dgm:pt>
    <dgm:pt modelId="{28DAB63B-899F-407D-8544-AE81D8199617}" type="sibTrans" cxnId="{13C6CB42-1F0D-4E6F-AD03-ADCEA7CC83F3}">
      <dgm:prSet/>
      <dgm:spPr/>
      <dgm:t>
        <a:bodyPr/>
        <a:lstStyle/>
        <a:p>
          <a:endParaRPr lang="en-US"/>
        </a:p>
      </dgm:t>
    </dgm:pt>
    <dgm:pt modelId="{956CE4C0-2EC8-4A49-A966-104D8E7F012F}">
      <dgm:prSet custT="1"/>
      <dgm:spPr/>
      <dgm:t>
        <a:bodyPr/>
        <a:lstStyle/>
        <a:p>
          <a:r>
            <a:rPr lang="en-US" sz="1600" dirty="0"/>
            <a:t>check out your instructor’s welcome note from </a:t>
          </a:r>
          <a:r>
            <a:rPr lang="en-US" sz="1600" dirty="0" err="1"/>
            <a:t>Putrblast</a:t>
          </a:r>
          <a:r>
            <a:rPr lang="en-US" sz="1600" dirty="0"/>
            <a:t>. If you are the group leader, check out the group’s Google Drive Link in the instructor’s welcome note and join the group Google Drive A.S.A.P using only your UPM student email. </a:t>
          </a:r>
        </a:p>
      </dgm:t>
    </dgm:pt>
    <dgm:pt modelId="{49AC6448-FE9B-4C8E-AFA9-0612E671B5BD}" type="parTrans" cxnId="{397754E9-96F2-4FB9-8CD3-016694C7A4E2}">
      <dgm:prSet/>
      <dgm:spPr/>
      <dgm:t>
        <a:bodyPr/>
        <a:lstStyle/>
        <a:p>
          <a:endParaRPr lang="en-US"/>
        </a:p>
      </dgm:t>
    </dgm:pt>
    <dgm:pt modelId="{832DD698-2D92-4CD9-B74F-98174EA742C3}" type="sibTrans" cxnId="{397754E9-96F2-4FB9-8CD3-016694C7A4E2}">
      <dgm:prSet/>
      <dgm:spPr/>
      <dgm:t>
        <a:bodyPr/>
        <a:lstStyle/>
        <a:p>
          <a:endParaRPr lang="en-US"/>
        </a:p>
      </dgm:t>
    </dgm:pt>
    <dgm:pt modelId="{290F2C61-C441-448C-A0B9-478DC024AE04}">
      <dgm:prSet/>
      <dgm:spPr/>
      <dgm:t>
        <a:bodyPr/>
        <a:lstStyle/>
        <a:p>
          <a:r>
            <a:rPr lang="en-US"/>
            <a:t>Post</a:t>
          </a:r>
        </a:p>
      </dgm:t>
    </dgm:pt>
    <dgm:pt modelId="{9AAD86A7-92E9-47D4-A37E-D84E287C95DB}" type="parTrans" cxnId="{2B30B9E0-15FD-4E6E-BCF9-D8B4ED229716}">
      <dgm:prSet/>
      <dgm:spPr/>
      <dgm:t>
        <a:bodyPr/>
        <a:lstStyle/>
        <a:p>
          <a:endParaRPr lang="en-US"/>
        </a:p>
      </dgm:t>
    </dgm:pt>
    <dgm:pt modelId="{45292D0B-4662-44DA-89CB-657AE7521E17}" type="sibTrans" cxnId="{2B30B9E0-15FD-4E6E-BCF9-D8B4ED229716}">
      <dgm:prSet/>
      <dgm:spPr/>
      <dgm:t>
        <a:bodyPr/>
        <a:lstStyle/>
        <a:p>
          <a:endParaRPr lang="en-US"/>
        </a:p>
      </dgm:t>
    </dgm:pt>
    <dgm:pt modelId="{F7E3C9C6-FD56-43CE-88AF-19EB4BAA92C9}">
      <dgm:prSet custT="1"/>
      <dgm:spPr/>
      <dgm:t>
        <a:bodyPr/>
        <a:lstStyle/>
        <a:p>
          <a:r>
            <a:rPr lang="en-US" sz="1600" dirty="0"/>
            <a:t>post your details (contact information, email address, etc.) in </a:t>
          </a:r>
          <a:r>
            <a:rPr lang="en-US" sz="1600" dirty="0" err="1"/>
            <a:t>Putrablast</a:t>
          </a:r>
          <a:r>
            <a:rPr lang="en-US" sz="1600" dirty="0"/>
            <a:t>, so that you can find your other group members</a:t>
          </a:r>
        </a:p>
      </dgm:t>
    </dgm:pt>
    <dgm:pt modelId="{314CDD15-FD35-42D5-8143-311722955CEF}" type="parTrans" cxnId="{B3FD2B3F-200D-4B03-B88B-B6AA1C274A3B}">
      <dgm:prSet/>
      <dgm:spPr/>
      <dgm:t>
        <a:bodyPr/>
        <a:lstStyle/>
        <a:p>
          <a:endParaRPr lang="en-US"/>
        </a:p>
      </dgm:t>
    </dgm:pt>
    <dgm:pt modelId="{C5DD7A45-897E-4A6D-AAF9-E75668D81DA3}" type="sibTrans" cxnId="{B3FD2B3F-200D-4B03-B88B-B6AA1C274A3B}">
      <dgm:prSet/>
      <dgm:spPr/>
      <dgm:t>
        <a:bodyPr/>
        <a:lstStyle/>
        <a:p>
          <a:endParaRPr lang="en-US"/>
        </a:p>
      </dgm:t>
    </dgm:pt>
    <dgm:pt modelId="{6C70F780-ABA6-4888-96F9-918832094E02}">
      <dgm:prSet/>
      <dgm:spPr/>
      <dgm:t>
        <a:bodyPr/>
        <a:lstStyle/>
        <a:p>
          <a:r>
            <a:rPr lang="en-US"/>
            <a:t>Contact</a:t>
          </a:r>
        </a:p>
      </dgm:t>
    </dgm:pt>
    <dgm:pt modelId="{981D4C5C-BC2F-47DF-89DD-20634BEC30A2}" type="parTrans" cxnId="{4E276F0F-3550-49DC-B34F-87CEFD28AE45}">
      <dgm:prSet/>
      <dgm:spPr/>
      <dgm:t>
        <a:bodyPr/>
        <a:lstStyle/>
        <a:p>
          <a:endParaRPr lang="en-US"/>
        </a:p>
      </dgm:t>
    </dgm:pt>
    <dgm:pt modelId="{D51DF2F4-D2D3-4FF4-ABD4-33556140FA3D}" type="sibTrans" cxnId="{4E276F0F-3550-49DC-B34F-87CEFD28AE45}">
      <dgm:prSet/>
      <dgm:spPr/>
      <dgm:t>
        <a:bodyPr/>
        <a:lstStyle/>
        <a:p>
          <a:endParaRPr lang="en-US"/>
        </a:p>
      </dgm:t>
    </dgm:pt>
    <dgm:pt modelId="{F4A7A1EC-4AF9-42EE-B3A8-DF28E74670D5}">
      <dgm:prSet custT="1"/>
      <dgm:spPr/>
      <dgm:t>
        <a:bodyPr/>
        <a:lstStyle/>
        <a:p>
          <a:r>
            <a:rPr lang="en-US" sz="1600" dirty="0"/>
            <a:t>contact all group members and set up the date and venue for your group meeting. </a:t>
          </a:r>
        </a:p>
      </dgm:t>
    </dgm:pt>
    <dgm:pt modelId="{8EBADBB8-18C4-4E58-BD27-60230EEC840C}" type="parTrans" cxnId="{983B6C89-5E58-402B-BD58-A85C1857E49A}">
      <dgm:prSet/>
      <dgm:spPr/>
      <dgm:t>
        <a:bodyPr/>
        <a:lstStyle/>
        <a:p>
          <a:endParaRPr lang="en-US"/>
        </a:p>
      </dgm:t>
    </dgm:pt>
    <dgm:pt modelId="{CF43C11A-4E90-4374-87FE-C8484194A4EE}" type="sibTrans" cxnId="{983B6C89-5E58-402B-BD58-A85C1857E49A}">
      <dgm:prSet/>
      <dgm:spPr/>
      <dgm:t>
        <a:bodyPr/>
        <a:lstStyle/>
        <a:p>
          <a:endParaRPr lang="en-US"/>
        </a:p>
      </dgm:t>
    </dgm:pt>
    <dgm:pt modelId="{E3B159A2-9B2D-4C47-BE77-10F1EBF61FF0}">
      <dgm:prSet/>
      <dgm:spPr/>
      <dgm:t>
        <a:bodyPr/>
        <a:lstStyle/>
        <a:p>
          <a:r>
            <a:rPr lang="en-US"/>
            <a:t>Check out</a:t>
          </a:r>
        </a:p>
      </dgm:t>
    </dgm:pt>
    <dgm:pt modelId="{FFB62D7F-35DE-4EDA-99DB-D482AB34E21F}" type="parTrans" cxnId="{0C08B3D1-CEE3-4D79-B0CC-EC0E1458649F}">
      <dgm:prSet/>
      <dgm:spPr/>
      <dgm:t>
        <a:bodyPr/>
        <a:lstStyle/>
        <a:p>
          <a:endParaRPr lang="en-US"/>
        </a:p>
      </dgm:t>
    </dgm:pt>
    <dgm:pt modelId="{E8716FA9-C3C3-4024-B270-BFD7635DB4E6}" type="sibTrans" cxnId="{0C08B3D1-CEE3-4D79-B0CC-EC0E1458649F}">
      <dgm:prSet/>
      <dgm:spPr/>
      <dgm:t>
        <a:bodyPr/>
        <a:lstStyle/>
        <a:p>
          <a:endParaRPr lang="en-US"/>
        </a:p>
      </dgm:t>
    </dgm:pt>
    <dgm:pt modelId="{64961A81-0157-4AF3-9E73-FF8C4C05A907}">
      <dgm:prSet custT="1"/>
      <dgm:spPr/>
      <dgm:t>
        <a:bodyPr/>
        <a:lstStyle/>
        <a:p>
          <a:r>
            <a:rPr lang="en-US" sz="1600" dirty="0"/>
            <a:t>check out the Instructor List in the Blogspot or </a:t>
          </a:r>
          <a:r>
            <a:rPr lang="en-US" sz="1600" dirty="0" err="1"/>
            <a:t>Putrablast</a:t>
          </a:r>
          <a:r>
            <a:rPr lang="en-US" sz="1600" dirty="0"/>
            <a:t> and get your instructor’s contact details</a:t>
          </a:r>
        </a:p>
      </dgm:t>
    </dgm:pt>
    <dgm:pt modelId="{D03D9967-E4F6-4C39-8B21-5938A87E5596}" type="parTrans" cxnId="{984EE310-470D-4869-992B-07E826A08CC5}">
      <dgm:prSet/>
      <dgm:spPr/>
      <dgm:t>
        <a:bodyPr/>
        <a:lstStyle/>
        <a:p>
          <a:endParaRPr lang="en-US"/>
        </a:p>
      </dgm:t>
    </dgm:pt>
    <dgm:pt modelId="{E9CCC4B4-B752-4482-9494-0E7E180131D3}" type="sibTrans" cxnId="{984EE310-470D-4869-992B-07E826A08CC5}">
      <dgm:prSet/>
      <dgm:spPr/>
      <dgm:t>
        <a:bodyPr/>
        <a:lstStyle/>
        <a:p>
          <a:endParaRPr lang="en-US"/>
        </a:p>
      </dgm:t>
    </dgm:pt>
    <dgm:pt modelId="{38FC2A81-1F30-46DE-BB35-2FA413757068}">
      <dgm:prSet/>
      <dgm:spPr/>
      <dgm:t>
        <a:bodyPr/>
        <a:lstStyle/>
        <a:p>
          <a:r>
            <a:rPr lang="en-US"/>
            <a:t>Print out</a:t>
          </a:r>
        </a:p>
      </dgm:t>
    </dgm:pt>
    <dgm:pt modelId="{75B93331-45BE-48B2-AF1B-D15AFA388F5E}" type="sibTrans" cxnId="{9337BE41-AA16-4E8F-82FD-FC8DE991A5AC}">
      <dgm:prSet/>
      <dgm:spPr/>
      <dgm:t>
        <a:bodyPr/>
        <a:lstStyle/>
        <a:p>
          <a:endParaRPr lang="en-US"/>
        </a:p>
      </dgm:t>
    </dgm:pt>
    <dgm:pt modelId="{32894457-6673-443A-A6DD-8D610DF81333}" type="parTrans" cxnId="{9337BE41-AA16-4E8F-82FD-FC8DE991A5AC}">
      <dgm:prSet/>
      <dgm:spPr/>
      <dgm:t>
        <a:bodyPr/>
        <a:lstStyle/>
        <a:p>
          <a:endParaRPr lang="en-US"/>
        </a:p>
      </dgm:t>
    </dgm:pt>
    <dgm:pt modelId="{1716C37A-E16F-413D-B148-A3FCED17CEB7}" type="pres">
      <dgm:prSet presAssocID="{E68B052B-8BCA-44F2-8691-B4005CCE2F37}" presName="Name0" presStyleCnt="0">
        <dgm:presLayoutVars>
          <dgm:dir/>
          <dgm:animLvl val="lvl"/>
          <dgm:resizeHandles val="exact"/>
        </dgm:presLayoutVars>
      </dgm:prSet>
      <dgm:spPr/>
    </dgm:pt>
    <dgm:pt modelId="{41EADE3A-D6BE-4843-ABB3-61981F2FDBEB}" type="pres">
      <dgm:prSet presAssocID="{38FC2A81-1F30-46DE-BB35-2FA413757068}" presName="linNode" presStyleCnt="0"/>
      <dgm:spPr/>
    </dgm:pt>
    <dgm:pt modelId="{3CA68DEB-2DE5-4B86-954F-C2CAD0338AA6}" type="pres">
      <dgm:prSet presAssocID="{38FC2A81-1F30-46DE-BB35-2FA413757068}" presName="parentText" presStyleLbl="alignNode1" presStyleIdx="0" presStyleCnt="5">
        <dgm:presLayoutVars>
          <dgm:chMax val="1"/>
          <dgm:bulletEnabled/>
        </dgm:presLayoutVars>
      </dgm:prSet>
      <dgm:spPr/>
    </dgm:pt>
    <dgm:pt modelId="{F4C28038-C5A9-4683-8876-099FEBF87ED7}" type="pres">
      <dgm:prSet presAssocID="{38FC2A81-1F30-46DE-BB35-2FA413757068}" presName="descendantText" presStyleLbl="alignAccFollowNode1" presStyleIdx="0" presStyleCnt="5">
        <dgm:presLayoutVars>
          <dgm:bulletEnabled/>
        </dgm:presLayoutVars>
      </dgm:prSet>
      <dgm:spPr/>
    </dgm:pt>
    <dgm:pt modelId="{411B04F4-B51E-4CE4-9D4B-672B44F11D4B}" type="pres">
      <dgm:prSet presAssocID="{75B93331-45BE-48B2-AF1B-D15AFA388F5E}" presName="sp" presStyleCnt="0"/>
      <dgm:spPr/>
    </dgm:pt>
    <dgm:pt modelId="{555AF78B-44E3-47A0-81F9-AC4E20949A76}" type="pres">
      <dgm:prSet presAssocID="{DBDCE42A-ABF0-49B6-841F-6C3998F6F324}" presName="linNode" presStyleCnt="0"/>
      <dgm:spPr/>
    </dgm:pt>
    <dgm:pt modelId="{07372FEF-D0CE-449B-8977-D74C83B1C095}" type="pres">
      <dgm:prSet presAssocID="{DBDCE42A-ABF0-49B6-841F-6C3998F6F324}" presName="parentText" presStyleLbl="alignNode1" presStyleIdx="1" presStyleCnt="5">
        <dgm:presLayoutVars>
          <dgm:chMax val="1"/>
          <dgm:bulletEnabled/>
        </dgm:presLayoutVars>
      </dgm:prSet>
      <dgm:spPr/>
    </dgm:pt>
    <dgm:pt modelId="{38285CDA-B0B4-4F1E-8B74-C4955D57CCEA}" type="pres">
      <dgm:prSet presAssocID="{DBDCE42A-ABF0-49B6-841F-6C3998F6F324}" presName="descendantText" presStyleLbl="alignAccFollowNode1" presStyleIdx="1" presStyleCnt="5">
        <dgm:presLayoutVars>
          <dgm:bulletEnabled/>
        </dgm:presLayoutVars>
      </dgm:prSet>
      <dgm:spPr/>
    </dgm:pt>
    <dgm:pt modelId="{B2BF93D1-3054-4158-BB52-D87C3A887385}" type="pres">
      <dgm:prSet presAssocID="{28DAB63B-899F-407D-8544-AE81D8199617}" presName="sp" presStyleCnt="0"/>
      <dgm:spPr/>
    </dgm:pt>
    <dgm:pt modelId="{31A82EF4-0FF3-4C72-AF5E-044B42D78E15}" type="pres">
      <dgm:prSet presAssocID="{290F2C61-C441-448C-A0B9-478DC024AE04}" presName="linNode" presStyleCnt="0"/>
      <dgm:spPr/>
    </dgm:pt>
    <dgm:pt modelId="{E806C4D1-377B-4251-A928-B586E38BA507}" type="pres">
      <dgm:prSet presAssocID="{290F2C61-C441-448C-A0B9-478DC024AE04}" presName="parentText" presStyleLbl="alignNode1" presStyleIdx="2" presStyleCnt="5">
        <dgm:presLayoutVars>
          <dgm:chMax val="1"/>
          <dgm:bulletEnabled/>
        </dgm:presLayoutVars>
      </dgm:prSet>
      <dgm:spPr/>
    </dgm:pt>
    <dgm:pt modelId="{19F4055E-1313-4B59-9100-8984D33EEDA0}" type="pres">
      <dgm:prSet presAssocID="{290F2C61-C441-448C-A0B9-478DC024AE04}" presName="descendantText" presStyleLbl="alignAccFollowNode1" presStyleIdx="2" presStyleCnt="5" custScaleY="63989">
        <dgm:presLayoutVars>
          <dgm:bulletEnabled/>
        </dgm:presLayoutVars>
      </dgm:prSet>
      <dgm:spPr/>
    </dgm:pt>
    <dgm:pt modelId="{85FE098D-8EE5-40BF-8E48-EC4B91FC724A}" type="pres">
      <dgm:prSet presAssocID="{45292D0B-4662-44DA-89CB-657AE7521E17}" presName="sp" presStyleCnt="0"/>
      <dgm:spPr/>
    </dgm:pt>
    <dgm:pt modelId="{53999E36-032F-4372-9708-2EDA8057C595}" type="pres">
      <dgm:prSet presAssocID="{6C70F780-ABA6-4888-96F9-918832094E02}" presName="linNode" presStyleCnt="0"/>
      <dgm:spPr/>
    </dgm:pt>
    <dgm:pt modelId="{6A20F7D2-A3DA-44E5-AA97-506AD0EE3DCF}" type="pres">
      <dgm:prSet presAssocID="{6C70F780-ABA6-4888-96F9-918832094E02}" presName="parentText" presStyleLbl="alignNode1" presStyleIdx="3" presStyleCnt="5">
        <dgm:presLayoutVars>
          <dgm:chMax val="1"/>
          <dgm:bulletEnabled/>
        </dgm:presLayoutVars>
      </dgm:prSet>
      <dgm:spPr/>
    </dgm:pt>
    <dgm:pt modelId="{C97BF49A-BB55-42A5-8EB3-DE923AA524ED}" type="pres">
      <dgm:prSet presAssocID="{6C70F780-ABA6-4888-96F9-918832094E02}" presName="descendantText" presStyleLbl="alignAccFollowNode1" presStyleIdx="3" presStyleCnt="5">
        <dgm:presLayoutVars>
          <dgm:bulletEnabled/>
        </dgm:presLayoutVars>
      </dgm:prSet>
      <dgm:spPr/>
    </dgm:pt>
    <dgm:pt modelId="{43D2D4D8-D7AF-4F78-A1DE-AC34134DF1BC}" type="pres">
      <dgm:prSet presAssocID="{D51DF2F4-D2D3-4FF4-ABD4-33556140FA3D}" presName="sp" presStyleCnt="0"/>
      <dgm:spPr/>
    </dgm:pt>
    <dgm:pt modelId="{B333E67A-1939-488A-93CD-0F13C1EC7B23}" type="pres">
      <dgm:prSet presAssocID="{E3B159A2-9B2D-4C47-BE77-10F1EBF61FF0}" presName="linNode" presStyleCnt="0"/>
      <dgm:spPr/>
    </dgm:pt>
    <dgm:pt modelId="{B8D1F0E6-7FB0-4A2E-8C73-86D32DA95236}" type="pres">
      <dgm:prSet presAssocID="{E3B159A2-9B2D-4C47-BE77-10F1EBF61FF0}" presName="parentText" presStyleLbl="alignNode1" presStyleIdx="4" presStyleCnt="5">
        <dgm:presLayoutVars>
          <dgm:chMax val="1"/>
          <dgm:bulletEnabled/>
        </dgm:presLayoutVars>
      </dgm:prSet>
      <dgm:spPr/>
    </dgm:pt>
    <dgm:pt modelId="{423E360E-C0C7-4660-8EA6-9D9E996CBDFF}" type="pres">
      <dgm:prSet presAssocID="{E3B159A2-9B2D-4C47-BE77-10F1EBF61FF0}" presName="descendantText" presStyleLbl="alignAccFollowNode1" presStyleIdx="4" presStyleCnt="5">
        <dgm:presLayoutVars>
          <dgm:bulletEnabled/>
        </dgm:presLayoutVars>
      </dgm:prSet>
      <dgm:spPr/>
    </dgm:pt>
  </dgm:ptLst>
  <dgm:cxnLst>
    <dgm:cxn modelId="{4E276F0F-3550-49DC-B34F-87CEFD28AE45}" srcId="{E68B052B-8BCA-44F2-8691-B4005CCE2F37}" destId="{6C70F780-ABA6-4888-96F9-918832094E02}" srcOrd="3" destOrd="0" parTransId="{981D4C5C-BC2F-47DF-89DD-20634BEC30A2}" sibTransId="{D51DF2F4-D2D3-4FF4-ABD4-33556140FA3D}"/>
    <dgm:cxn modelId="{984EE310-470D-4869-992B-07E826A08CC5}" srcId="{E3B159A2-9B2D-4C47-BE77-10F1EBF61FF0}" destId="{64961A81-0157-4AF3-9E73-FF8C4C05A907}" srcOrd="0" destOrd="0" parTransId="{D03D9967-E4F6-4C39-8B21-5938A87E5596}" sibTransId="{E9CCC4B4-B752-4482-9494-0E7E180131D3}"/>
    <dgm:cxn modelId="{1E82E523-91C8-4917-AE5F-A10DD600FF4C}" type="presOf" srcId="{F4A7A1EC-4AF9-42EE-B3A8-DF28E74670D5}" destId="{C97BF49A-BB55-42A5-8EB3-DE923AA524ED}" srcOrd="0" destOrd="0" presId="urn:microsoft.com/office/officeart/2016/7/layout/VerticalSolidActionList"/>
    <dgm:cxn modelId="{0FCF1F26-0F36-48CA-B814-16F280ED1868}" type="presOf" srcId="{290F2C61-C441-448C-A0B9-478DC024AE04}" destId="{E806C4D1-377B-4251-A928-B586E38BA507}" srcOrd="0" destOrd="0" presId="urn:microsoft.com/office/officeart/2016/7/layout/VerticalSolidActionList"/>
    <dgm:cxn modelId="{C849272A-2E47-40E3-BEFE-C83BD90E9B76}" type="presOf" srcId="{956CE4C0-2EC8-4A49-A966-104D8E7F012F}" destId="{38285CDA-B0B4-4F1E-8B74-C4955D57CCEA}" srcOrd="0" destOrd="0" presId="urn:microsoft.com/office/officeart/2016/7/layout/VerticalSolidActionList"/>
    <dgm:cxn modelId="{11ABF136-CA29-4135-8BCA-098E3CC49772}" type="presOf" srcId="{E3B159A2-9B2D-4C47-BE77-10F1EBF61FF0}" destId="{B8D1F0E6-7FB0-4A2E-8C73-86D32DA95236}" srcOrd="0" destOrd="0" presId="urn:microsoft.com/office/officeart/2016/7/layout/VerticalSolidActionList"/>
    <dgm:cxn modelId="{B3FD2B3F-200D-4B03-B88B-B6AA1C274A3B}" srcId="{290F2C61-C441-448C-A0B9-478DC024AE04}" destId="{F7E3C9C6-FD56-43CE-88AF-19EB4BAA92C9}" srcOrd="0" destOrd="0" parTransId="{314CDD15-FD35-42D5-8143-311722955CEF}" sibTransId="{C5DD7A45-897E-4A6D-AAF9-E75668D81DA3}"/>
    <dgm:cxn modelId="{9337BE41-AA16-4E8F-82FD-FC8DE991A5AC}" srcId="{E68B052B-8BCA-44F2-8691-B4005CCE2F37}" destId="{38FC2A81-1F30-46DE-BB35-2FA413757068}" srcOrd="0" destOrd="0" parTransId="{32894457-6673-443A-A6DD-8D610DF81333}" sibTransId="{75B93331-45BE-48B2-AF1B-D15AFA388F5E}"/>
    <dgm:cxn modelId="{13C6CB42-1F0D-4E6F-AD03-ADCEA7CC83F3}" srcId="{E68B052B-8BCA-44F2-8691-B4005CCE2F37}" destId="{DBDCE42A-ABF0-49B6-841F-6C3998F6F324}" srcOrd="1" destOrd="0" parTransId="{E2897DF4-59A5-4716-9954-6FA91FDAD7AB}" sibTransId="{28DAB63B-899F-407D-8544-AE81D8199617}"/>
    <dgm:cxn modelId="{641A2F65-52E9-4275-8DF7-5AA814B40558}" type="presOf" srcId="{F7E3C9C6-FD56-43CE-88AF-19EB4BAA92C9}" destId="{19F4055E-1313-4B59-9100-8984D33EEDA0}" srcOrd="0" destOrd="0" presId="urn:microsoft.com/office/officeart/2016/7/layout/VerticalSolidActionList"/>
    <dgm:cxn modelId="{1488886D-52C2-456C-847E-B92E28DB9B81}" type="presOf" srcId="{6C70F780-ABA6-4888-96F9-918832094E02}" destId="{6A20F7D2-A3DA-44E5-AA97-506AD0EE3DCF}" srcOrd="0" destOrd="0" presId="urn:microsoft.com/office/officeart/2016/7/layout/VerticalSolidActionList"/>
    <dgm:cxn modelId="{39692B55-ECD3-4D8A-B3D7-ADEA9DDC7DE8}" type="presOf" srcId="{38FC2A81-1F30-46DE-BB35-2FA413757068}" destId="{3CA68DEB-2DE5-4B86-954F-C2CAD0338AA6}" srcOrd="0" destOrd="0" presId="urn:microsoft.com/office/officeart/2016/7/layout/VerticalSolidActionList"/>
    <dgm:cxn modelId="{3298CC7F-DFBE-486E-89A9-85EB58531F75}" type="presOf" srcId="{64961A81-0157-4AF3-9E73-FF8C4C05A907}" destId="{423E360E-C0C7-4660-8EA6-9D9E996CBDFF}" srcOrd="0" destOrd="0" presId="urn:microsoft.com/office/officeart/2016/7/layout/VerticalSolidActionList"/>
    <dgm:cxn modelId="{983B6C89-5E58-402B-BD58-A85C1857E49A}" srcId="{6C70F780-ABA6-4888-96F9-918832094E02}" destId="{F4A7A1EC-4AF9-42EE-B3A8-DF28E74670D5}" srcOrd="0" destOrd="0" parTransId="{8EBADBB8-18C4-4E58-BD27-60230EEC840C}" sibTransId="{CF43C11A-4E90-4374-87FE-C8484194A4EE}"/>
    <dgm:cxn modelId="{1D8A618E-E3CE-4AA9-991C-088C169096B2}" type="presOf" srcId="{E68B052B-8BCA-44F2-8691-B4005CCE2F37}" destId="{1716C37A-E16F-413D-B148-A3FCED17CEB7}" srcOrd="0" destOrd="0" presId="urn:microsoft.com/office/officeart/2016/7/layout/VerticalSolidActionList"/>
    <dgm:cxn modelId="{E3956CA0-F8A2-4182-AC3A-9A9A9C0F68A6}" srcId="{38FC2A81-1F30-46DE-BB35-2FA413757068}" destId="{92D470FF-4C2D-49B8-90CA-73C001A8B238}" srcOrd="0" destOrd="0" parTransId="{143D3A79-2EB4-4038-BA7A-2D111D738F49}" sibTransId="{B5A87F92-278D-48C1-AB22-38F4DDAA5FAF}"/>
    <dgm:cxn modelId="{335A5DB5-C49B-4CA6-8C60-B9351BD11963}" type="presOf" srcId="{DBDCE42A-ABF0-49B6-841F-6C3998F6F324}" destId="{07372FEF-D0CE-449B-8977-D74C83B1C095}" srcOrd="0" destOrd="0" presId="urn:microsoft.com/office/officeart/2016/7/layout/VerticalSolidActionList"/>
    <dgm:cxn modelId="{0C08B3D1-CEE3-4D79-B0CC-EC0E1458649F}" srcId="{E68B052B-8BCA-44F2-8691-B4005CCE2F37}" destId="{E3B159A2-9B2D-4C47-BE77-10F1EBF61FF0}" srcOrd="4" destOrd="0" parTransId="{FFB62D7F-35DE-4EDA-99DB-D482AB34E21F}" sibTransId="{E8716FA9-C3C3-4024-B270-BFD7635DB4E6}"/>
    <dgm:cxn modelId="{EB12AED9-3342-42FB-BA39-D7866E846799}" type="presOf" srcId="{92D470FF-4C2D-49B8-90CA-73C001A8B238}" destId="{F4C28038-C5A9-4683-8876-099FEBF87ED7}" srcOrd="0" destOrd="0" presId="urn:microsoft.com/office/officeart/2016/7/layout/VerticalSolidActionList"/>
    <dgm:cxn modelId="{2B30B9E0-15FD-4E6E-BCF9-D8B4ED229716}" srcId="{E68B052B-8BCA-44F2-8691-B4005CCE2F37}" destId="{290F2C61-C441-448C-A0B9-478DC024AE04}" srcOrd="2" destOrd="0" parTransId="{9AAD86A7-92E9-47D4-A37E-D84E287C95DB}" sibTransId="{45292D0B-4662-44DA-89CB-657AE7521E17}"/>
    <dgm:cxn modelId="{397754E9-96F2-4FB9-8CD3-016694C7A4E2}" srcId="{DBDCE42A-ABF0-49B6-841F-6C3998F6F324}" destId="{956CE4C0-2EC8-4A49-A966-104D8E7F012F}" srcOrd="0" destOrd="0" parTransId="{49AC6448-FE9B-4C8E-AFA9-0612E671B5BD}" sibTransId="{832DD698-2D92-4CD9-B74F-98174EA742C3}"/>
    <dgm:cxn modelId="{7943AE55-033D-4A05-AB9A-2802F5D945DF}" type="presParOf" srcId="{1716C37A-E16F-413D-B148-A3FCED17CEB7}" destId="{41EADE3A-D6BE-4843-ABB3-61981F2FDBEB}" srcOrd="0" destOrd="0" presId="urn:microsoft.com/office/officeart/2016/7/layout/VerticalSolidActionList"/>
    <dgm:cxn modelId="{1315CD8E-C83B-428B-B025-EED9B188A6A9}" type="presParOf" srcId="{41EADE3A-D6BE-4843-ABB3-61981F2FDBEB}" destId="{3CA68DEB-2DE5-4B86-954F-C2CAD0338AA6}" srcOrd="0" destOrd="0" presId="urn:microsoft.com/office/officeart/2016/7/layout/VerticalSolidActionList"/>
    <dgm:cxn modelId="{5FA3C7AD-A919-4415-A25F-AA9DFB92ABA2}" type="presParOf" srcId="{41EADE3A-D6BE-4843-ABB3-61981F2FDBEB}" destId="{F4C28038-C5A9-4683-8876-099FEBF87ED7}" srcOrd="1" destOrd="0" presId="urn:microsoft.com/office/officeart/2016/7/layout/VerticalSolidActionList"/>
    <dgm:cxn modelId="{62A07E98-4BC5-4B25-8E2C-140D0F08A911}" type="presParOf" srcId="{1716C37A-E16F-413D-B148-A3FCED17CEB7}" destId="{411B04F4-B51E-4CE4-9D4B-672B44F11D4B}" srcOrd="1" destOrd="0" presId="urn:microsoft.com/office/officeart/2016/7/layout/VerticalSolidActionList"/>
    <dgm:cxn modelId="{6771C973-3CA3-43B2-80E1-F75CD4F3A59F}" type="presParOf" srcId="{1716C37A-E16F-413D-B148-A3FCED17CEB7}" destId="{555AF78B-44E3-47A0-81F9-AC4E20949A76}" srcOrd="2" destOrd="0" presId="urn:microsoft.com/office/officeart/2016/7/layout/VerticalSolidActionList"/>
    <dgm:cxn modelId="{FEB630FF-1390-4732-B9F6-7C962BE7426A}" type="presParOf" srcId="{555AF78B-44E3-47A0-81F9-AC4E20949A76}" destId="{07372FEF-D0CE-449B-8977-D74C83B1C095}" srcOrd="0" destOrd="0" presId="urn:microsoft.com/office/officeart/2016/7/layout/VerticalSolidActionList"/>
    <dgm:cxn modelId="{BF495C3E-9E27-4F24-AEE8-AD8DC87FCCB8}" type="presParOf" srcId="{555AF78B-44E3-47A0-81F9-AC4E20949A76}" destId="{38285CDA-B0B4-4F1E-8B74-C4955D57CCEA}" srcOrd="1" destOrd="0" presId="urn:microsoft.com/office/officeart/2016/7/layout/VerticalSolidActionList"/>
    <dgm:cxn modelId="{97D0B949-52B1-41F7-8ABB-95FF0F1553F3}" type="presParOf" srcId="{1716C37A-E16F-413D-B148-A3FCED17CEB7}" destId="{B2BF93D1-3054-4158-BB52-D87C3A887385}" srcOrd="3" destOrd="0" presId="urn:microsoft.com/office/officeart/2016/7/layout/VerticalSolidActionList"/>
    <dgm:cxn modelId="{3536AC34-4048-46F2-953A-E7B018F1CA37}" type="presParOf" srcId="{1716C37A-E16F-413D-B148-A3FCED17CEB7}" destId="{31A82EF4-0FF3-4C72-AF5E-044B42D78E15}" srcOrd="4" destOrd="0" presId="urn:microsoft.com/office/officeart/2016/7/layout/VerticalSolidActionList"/>
    <dgm:cxn modelId="{EB13734A-B6E0-4FC1-A455-C7A0B8CC5226}" type="presParOf" srcId="{31A82EF4-0FF3-4C72-AF5E-044B42D78E15}" destId="{E806C4D1-377B-4251-A928-B586E38BA507}" srcOrd="0" destOrd="0" presId="urn:microsoft.com/office/officeart/2016/7/layout/VerticalSolidActionList"/>
    <dgm:cxn modelId="{250780E4-17DC-4C0B-A491-7E99D9592A7F}" type="presParOf" srcId="{31A82EF4-0FF3-4C72-AF5E-044B42D78E15}" destId="{19F4055E-1313-4B59-9100-8984D33EEDA0}" srcOrd="1" destOrd="0" presId="urn:microsoft.com/office/officeart/2016/7/layout/VerticalSolidActionList"/>
    <dgm:cxn modelId="{24BC6ED4-878C-4088-89F5-509F4B4CBE26}" type="presParOf" srcId="{1716C37A-E16F-413D-B148-A3FCED17CEB7}" destId="{85FE098D-8EE5-40BF-8E48-EC4B91FC724A}" srcOrd="5" destOrd="0" presId="urn:microsoft.com/office/officeart/2016/7/layout/VerticalSolidActionList"/>
    <dgm:cxn modelId="{C06F0C04-8D71-4BBD-8114-FC9A1AEFB088}" type="presParOf" srcId="{1716C37A-E16F-413D-B148-A3FCED17CEB7}" destId="{53999E36-032F-4372-9708-2EDA8057C595}" srcOrd="6" destOrd="0" presId="urn:microsoft.com/office/officeart/2016/7/layout/VerticalSolidActionList"/>
    <dgm:cxn modelId="{5DA4092D-D696-4056-8B83-3E92BA729345}" type="presParOf" srcId="{53999E36-032F-4372-9708-2EDA8057C595}" destId="{6A20F7D2-A3DA-44E5-AA97-506AD0EE3DCF}" srcOrd="0" destOrd="0" presId="urn:microsoft.com/office/officeart/2016/7/layout/VerticalSolidActionList"/>
    <dgm:cxn modelId="{359296C6-922F-4067-877B-72EE92A6D5B3}" type="presParOf" srcId="{53999E36-032F-4372-9708-2EDA8057C595}" destId="{C97BF49A-BB55-42A5-8EB3-DE923AA524ED}" srcOrd="1" destOrd="0" presId="urn:microsoft.com/office/officeart/2016/7/layout/VerticalSolidActionList"/>
    <dgm:cxn modelId="{9A646F66-7009-4332-8FB7-0B20B26603F8}" type="presParOf" srcId="{1716C37A-E16F-413D-B148-A3FCED17CEB7}" destId="{43D2D4D8-D7AF-4F78-A1DE-AC34134DF1BC}" srcOrd="7" destOrd="0" presId="urn:microsoft.com/office/officeart/2016/7/layout/VerticalSolidActionList"/>
    <dgm:cxn modelId="{C837C3D8-CA16-497F-8DA8-AE8B325CD705}" type="presParOf" srcId="{1716C37A-E16F-413D-B148-A3FCED17CEB7}" destId="{B333E67A-1939-488A-93CD-0F13C1EC7B23}" srcOrd="8" destOrd="0" presId="urn:microsoft.com/office/officeart/2016/7/layout/VerticalSolidActionList"/>
    <dgm:cxn modelId="{0E9093EE-630D-4895-ABF6-DA818A52C205}" type="presParOf" srcId="{B333E67A-1939-488A-93CD-0F13C1EC7B23}" destId="{B8D1F0E6-7FB0-4A2E-8C73-86D32DA95236}" srcOrd="0" destOrd="0" presId="urn:microsoft.com/office/officeart/2016/7/layout/VerticalSolidActionList"/>
    <dgm:cxn modelId="{BD1797F1-1B7A-4403-8373-1B18DA7E7B50}" type="presParOf" srcId="{B333E67A-1939-488A-93CD-0F13C1EC7B23}" destId="{423E360E-C0C7-4660-8EA6-9D9E996CBDFF}"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614D25-1AB9-499B-9B22-DFBE5E7189D1}" type="doc">
      <dgm:prSet loTypeId="urn:microsoft.com/office/officeart/2016/7/layout/HorizontalActionList" loCatId="List" qsTypeId="urn:microsoft.com/office/officeart/2005/8/quickstyle/simple2" qsCatId="simple" csTypeId="urn:microsoft.com/office/officeart/2005/8/colors/colorful1" csCatId="colorful" phldr="1"/>
      <dgm:spPr/>
      <dgm:t>
        <a:bodyPr/>
        <a:lstStyle/>
        <a:p>
          <a:endParaRPr lang="en-US"/>
        </a:p>
      </dgm:t>
    </dgm:pt>
    <dgm:pt modelId="{86260E8A-5C2A-4119-95D8-F7ADAA0BF0E3}">
      <dgm:prSet/>
      <dgm:spPr/>
      <dgm:t>
        <a:bodyPr/>
        <a:lstStyle/>
        <a:p>
          <a:r>
            <a:rPr lang="en-US"/>
            <a:t>Decide on</a:t>
          </a:r>
        </a:p>
      </dgm:t>
    </dgm:pt>
    <dgm:pt modelId="{6155A550-BAD6-4F15-9381-F1F860A0749C}" type="parTrans" cxnId="{8704C890-1188-473D-BB80-2B32D4831881}">
      <dgm:prSet/>
      <dgm:spPr/>
      <dgm:t>
        <a:bodyPr/>
        <a:lstStyle/>
        <a:p>
          <a:endParaRPr lang="en-US"/>
        </a:p>
      </dgm:t>
    </dgm:pt>
    <dgm:pt modelId="{B90CDECD-86BA-439A-A038-66CDA422594D}" type="sibTrans" cxnId="{8704C890-1188-473D-BB80-2B32D4831881}">
      <dgm:prSet/>
      <dgm:spPr/>
      <dgm:t>
        <a:bodyPr/>
        <a:lstStyle/>
        <a:p>
          <a:endParaRPr lang="en-US"/>
        </a:p>
      </dgm:t>
    </dgm:pt>
    <dgm:pt modelId="{95FE971C-9514-4D5D-8FA6-51DF0FA781BD}">
      <dgm:prSet/>
      <dgm:spPr/>
      <dgm:t>
        <a:bodyPr/>
        <a:lstStyle/>
        <a:p>
          <a:r>
            <a:rPr lang="en-US"/>
            <a:t>Decide on the day, date and time of the meeting. Send your meeting invitation.</a:t>
          </a:r>
        </a:p>
      </dgm:t>
    </dgm:pt>
    <dgm:pt modelId="{CA13AC9B-7144-46FA-88CD-858AAB9A9620}" type="parTrans" cxnId="{DD4EE5E6-75D6-4372-A6C0-0F27C5BE472B}">
      <dgm:prSet/>
      <dgm:spPr/>
      <dgm:t>
        <a:bodyPr/>
        <a:lstStyle/>
        <a:p>
          <a:endParaRPr lang="en-US"/>
        </a:p>
      </dgm:t>
    </dgm:pt>
    <dgm:pt modelId="{182161B3-ED65-476A-9B6A-BDD06F9F3CA0}" type="sibTrans" cxnId="{DD4EE5E6-75D6-4372-A6C0-0F27C5BE472B}">
      <dgm:prSet/>
      <dgm:spPr/>
      <dgm:t>
        <a:bodyPr/>
        <a:lstStyle/>
        <a:p>
          <a:endParaRPr lang="en-US"/>
        </a:p>
      </dgm:t>
    </dgm:pt>
    <dgm:pt modelId="{A62A830F-F755-4B58-9875-279D202FD9D7}">
      <dgm:prSet/>
      <dgm:spPr/>
      <dgm:t>
        <a:bodyPr/>
        <a:lstStyle/>
        <a:p>
          <a:r>
            <a:rPr lang="en-US"/>
            <a:t>Join</a:t>
          </a:r>
        </a:p>
      </dgm:t>
    </dgm:pt>
    <dgm:pt modelId="{CCF5F780-FD1C-4E36-A170-B7D68FE9AAAE}" type="parTrans" cxnId="{423829C4-D8A2-401C-AC3C-BCEA22EA32CE}">
      <dgm:prSet/>
      <dgm:spPr/>
      <dgm:t>
        <a:bodyPr/>
        <a:lstStyle/>
        <a:p>
          <a:endParaRPr lang="en-US"/>
        </a:p>
      </dgm:t>
    </dgm:pt>
    <dgm:pt modelId="{B7B4C78D-B381-4FBE-8E0A-EACFC7A0431F}" type="sibTrans" cxnId="{423829C4-D8A2-401C-AC3C-BCEA22EA32CE}">
      <dgm:prSet/>
      <dgm:spPr/>
      <dgm:t>
        <a:bodyPr/>
        <a:lstStyle/>
        <a:p>
          <a:endParaRPr lang="en-US"/>
        </a:p>
      </dgm:t>
    </dgm:pt>
    <dgm:pt modelId="{3E75297F-61F7-4192-AE73-EC5969245BAA}">
      <dgm:prSet/>
      <dgm:spPr/>
      <dgm:t>
        <a:bodyPr/>
        <a:lstStyle/>
        <a:p>
          <a:r>
            <a:rPr lang="en-US" dirty="0"/>
            <a:t>Join the meeting using your full names as stated in the SMP. (e.g., Names such as iPhone, Huawei etc. and nicknames are not acceptable).</a:t>
          </a:r>
        </a:p>
      </dgm:t>
    </dgm:pt>
    <dgm:pt modelId="{AB0EC402-3907-443B-ACE6-BB6C5BB540E6}" type="parTrans" cxnId="{4417DED9-0712-4A23-A9F0-D33B3D6BE241}">
      <dgm:prSet/>
      <dgm:spPr/>
      <dgm:t>
        <a:bodyPr/>
        <a:lstStyle/>
        <a:p>
          <a:endParaRPr lang="en-US"/>
        </a:p>
      </dgm:t>
    </dgm:pt>
    <dgm:pt modelId="{DB773DC7-E2F4-496A-A513-706DA2F83181}" type="sibTrans" cxnId="{4417DED9-0712-4A23-A9F0-D33B3D6BE241}">
      <dgm:prSet/>
      <dgm:spPr/>
      <dgm:t>
        <a:bodyPr/>
        <a:lstStyle/>
        <a:p>
          <a:endParaRPr lang="en-US"/>
        </a:p>
      </dgm:t>
    </dgm:pt>
    <dgm:pt modelId="{CA815E25-64CA-4F7B-9775-E494255DC947}">
      <dgm:prSet/>
      <dgm:spPr/>
      <dgm:t>
        <a:bodyPr/>
        <a:lstStyle/>
        <a:p>
          <a:r>
            <a:rPr lang="en-US"/>
            <a:t>Turn on</a:t>
          </a:r>
        </a:p>
      </dgm:t>
    </dgm:pt>
    <dgm:pt modelId="{A7E0D0C4-F002-4505-8ECD-B7F908FED6DF}" type="parTrans" cxnId="{3B28C08C-448A-49C4-8A22-BE7E4B3668CE}">
      <dgm:prSet/>
      <dgm:spPr/>
      <dgm:t>
        <a:bodyPr/>
        <a:lstStyle/>
        <a:p>
          <a:endParaRPr lang="en-US"/>
        </a:p>
      </dgm:t>
    </dgm:pt>
    <dgm:pt modelId="{63CECE2E-0E9D-4286-AF1B-81C9EDC5756B}" type="sibTrans" cxnId="{3B28C08C-448A-49C4-8A22-BE7E4B3668CE}">
      <dgm:prSet/>
      <dgm:spPr/>
      <dgm:t>
        <a:bodyPr/>
        <a:lstStyle/>
        <a:p>
          <a:endParaRPr lang="en-US"/>
        </a:p>
      </dgm:t>
    </dgm:pt>
    <dgm:pt modelId="{AC60CE3B-822F-4F09-806D-4F6542D8B39F}">
      <dgm:prSet/>
      <dgm:spPr/>
      <dgm:t>
        <a:bodyPr/>
        <a:lstStyle/>
        <a:p>
          <a:r>
            <a:rPr lang="en-US"/>
            <a:t>Turn on your face cam, and you must be visible throughout the meeting as proof of attendance. Refer to your instructors if you do not have the ability to do so.</a:t>
          </a:r>
        </a:p>
      </dgm:t>
    </dgm:pt>
    <dgm:pt modelId="{13C53B88-7EB8-4760-9B73-101BB29CB8EA}" type="parTrans" cxnId="{CD45F3F1-3C49-42EB-A999-34A875D0EBC6}">
      <dgm:prSet/>
      <dgm:spPr/>
      <dgm:t>
        <a:bodyPr/>
        <a:lstStyle/>
        <a:p>
          <a:endParaRPr lang="en-US"/>
        </a:p>
      </dgm:t>
    </dgm:pt>
    <dgm:pt modelId="{B04CD2A4-A63C-4628-BB0A-704E2B5E7B4F}" type="sibTrans" cxnId="{CD45F3F1-3C49-42EB-A999-34A875D0EBC6}">
      <dgm:prSet/>
      <dgm:spPr/>
      <dgm:t>
        <a:bodyPr/>
        <a:lstStyle/>
        <a:p>
          <a:endParaRPr lang="en-US"/>
        </a:p>
      </dgm:t>
    </dgm:pt>
    <dgm:pt modelId="{901C6E1B-BCC3-4558-8118-4DBE2B7D19F5}" type="pres">
      <dgm:prSet presAssocID="{14614D25-1AB9-499B-9B22-DFBE5E7189D1}" presName="Name0" presStyleCnt="0">
        <dgm:presLayoutVars>
          <dgm:dir/>
          <dgm:animLvl val="lvl"/>
          <dgm:resizeHandles val="exact"/>
        </dgm:presLayoutVars>
      </dgm:prSet>
      <dgm:spPr/>
    </dgm:pt>
    <dgm:pt modelId="{715F7EA0-733B-4415-AFC2-3B710AFA90BD}" type="pres">
      <dgm:prSet presAssocID="{86260E8A-5C2A-4119-95D8-F7ADAA0BF0E3}" presName="composite" presStyleCnt="0"/>
      <dgm:spPr/>
    </dgm:pt>
    <dgm:pt modelId="{378A08DC-5956-44F5-A23D-727ED036741F}" type="pres">
      <dgm:prSet presAssocID="{86260E8A-5C2A-4119-95D8-F7ADAA0BF0E3}" presName="parTx" presStyleLbl="alignNode1" presStyleIdx="0" presStyleCnt="3">
        <dgm:presLayoutVars>
          <dgm:chMax val="0"/>
          <dgm:chPref val="0"/>
        </dgm:presLayoutVars>
      </dgm:prSet>
      <dgm:spPr/>
    </dgm:pt>
    <dgm:pt modelId="{0A797523-0D21-40C3-829E-887DF8379FA5}" type="pres">
      <dgm:prSet presAssocID="{86260E8A-5C2A-4119-95D8-F7ADAA0BF0E3}" presName="desTx" presStyleLbl="alignAccFollowNode1" presStyleIdx="0" presStyleCnt="3">
        <dgm:presLayoutVars/>
      </dgm:prSet>
      <dgm:spPr/>
    </dgm:pt>
    <dgm:pt modelId="{5986AFB4-DBBD-4167-8091-133EC6822176}" type="pres">
      <dgm:prSet presAssocID="{B90CDECD-86BA-439A-A038-66CDA422594D}" presName="space" presStyleCnt="0"/>
      <dgm:spPr/>
    </dgm:pt>
    <dgm:pt modelId="{143820BA-A15B-4835-933D-82F64F07E973}" type="pres">
      <dgm:prSet presAssocID="{A62A830F-F755-4B58-9875-279D202FD9D7}" presName="composite" presStyleCnt="0"/>
      <dgm:spPr/>
    </dgm:pt>
    <dgm:pt modelId="{DE38743B-F0A0-4B24-B904-E621CE28C727}" type="pres">
      <dgm:prSet presAssocID="{A62A830F-F755-4B58-9875-279D202FD9D7}" presName="parTx" presStyleLbl="alignNode1" presStyleIdx="1" presStyleCnt="3">
        <dgm:presLayoutVars>
          <dgm:chMax val="0"/>
          <dgm:chPref val="0"/>
        </dgm:presLayoutVars>
      </dgm:prSet>
      <dgm:spPr/>
    </dgm:pt>
    <dgm:pt modelId="{E7C90092-D0D4-40CE-BF82-017041E47376}" type="pres">
      <dgm:prSet presAssocID="{A62A830F-F755-4B58-9875-279D202FD9D7}" presName="desTx" presStyleLbl="alignAccFollowNode1" presStyleIdx="1" presStyleCnt="3">
        <dgm:presLayoutVars/>
      </dgm:prSet>
      <dgm:spPr/>
    </dgm:pt>
    <dgm:pt modelId="{F23B1A12-3260-4B34-A7ED-1BDBF955FD7C}" type="pres">
      <dgm:prSet presAssocID="{B7B4C78D-B381-4FBE-8E0A-EACFC7A0431F}" presName="space" presStyleCnt="0"/>
      <dgm:spPr/>
    </dgm:pt>
    <dgm:pt modelId="{2D10CDB0-F6DF-4474-867E-EDF17215894A}" type="pres">
      <dgm:prSet presAssocID="{CA815E25-64CA-4F7B-9775-E494255DC947}" presName="composite" presStyleCnt="0"/>
      <dgm:spPr/>
    </dgm:pt>
    <dgm:pt modelId="{3274F75F-AE62-419D-AFD0-66BE9732B940}" type="pres">
      <dgm:prSet presAssocID="{CA815E25-64CA-4F7B-9775-E494255DC947}" presName="parTx" presStyleLbl="alignNode1" presStyleIdx="2" presStyleCnt="3">
        <dgm:presLayoutVars>
          <dgm:chMax val="0"/>
          <dgm:chPref val="0"/>
        </dgm:presLayoutVars>
      </dgm:prSet>
      <dgm:spPr/>
    </dgm:pt>
    <dgm:pt modelId="{A3DF22A9-C530-45CB-9836-60A11AB018DB}" type="pres">
      <dgm:prSet presAssocID="{CA815E25-64CA-4F7B-9775-E494255DC947}" presName="desTx" presStyleLbl="alignAccFollowNode1" presStyleIdx="2" presStyleCnt="3">
        <dgm:presLayoutVars/>
      </dgm:prSet>
      <dgm:spPr/>
    </dgm:pt>
  </dgm:ptLst>
  <dgm:cxnLst>
    <dgm:cxn modelId="{7CFFEC21-E918-4CB2-AD70-AE71D5186A5F}" type="presOf" srcId="{CA815E25-64CA-4F7B-9775-E494255DC947}" destId="{3274F75F-AE62-419D-AFD0-66BE9732B940}" srcOrd="0" destOrd="0" presId="urn:microsoft.com/office/officeart/2016/7/layout/HorizontalActionList"/>
    <dgm:cxn modelId="{A9402A6E-8362-4105-ADC6-A78DF09A541A}" type="presOf" srcId="{3E75297F-61F7-4192-AE73-EC5969245BAA}" destId="{E7C90092-D0D4-40CE-BF82-017041E47376}" srcOrd="0" destOrd="0" presId="urn:microsoft.com/office/officeart/2016/7/layout/HorizontalActionList"/>
    <dgm:cxn modelId="{5791864E-B2A6-4F01-94AE-72F06C98B8EC}" type="presOf" srcId="{14614D25-1AB9-499B-9B22-DFBE5E7189D1}" destId="{901C6E1B-BCC3-4558-8118-4DBE2B7D19F5}" srcOrd="0" destOrd="0" presId="urn:microsoft.com/office/officeart/2016/7/layout/HorizontalActionList"/>
    <dgm:cxn modelId="{3B28C08C-448A-49C4-8A22-BE7E4B3668CE}" srcId="{14614D25-1AB9-499B-9B22-DFBE5E7189D1}" destId="{CA815E25-64CA-4F7B-9775-E494255DC947}" srcOrd="2" destOrd="0" parTransId="{A7E0D0C4-F002-4505-8ECD-B7F908FED6DF}" sibTransId="{63CECE2E-0E9D-4286-AF1B-81C9EDC5756B}"/>
    <dgm:cxn modelId="{8704C890-1188-473D-BB80-2B32D4831881}" srcId="{14614D25-1AB9-499B-9B22-DFBE5E7189D1}" destId="{86260E8A-5C2A-4119-95D8-F7ADAA0BF0E3}" srcOrd="0" destOrd="0" parTransId="{6155A550-BAD6-4F15-9381-F1F860A0749C}" sibTransId="{B90CDECD-86BA-439A-A038-66CDA422594D}"/>
    <dgm:cxn modelId="{91CDCEB6-4193-4E76-A98D-B4ABCC4700BF}" type="presOf" srcId="{95FE971C-9514-4D5D-8FA6-51DF0FA781BD}" destId="{0A797523-0D21-40C3-829E-887DF8379FA5}" srcOrd="0" destOrd="0" presId="urn:microsoft.com/office/officeart/2016/7/layout/HorizontalActionList"/>
    <dgm:cxn modelId="{423829C4-D8A2-401C-AC3C-BCEA22EA32CE}" srcId="{14614D25-1AB9-499B-9B22-DFBE5E7189D1}" destId="{A62A830F-F755-4B58-9875-279D202FD9D7}" srcOrd="1" destOrd="0" parTransId="{CCF5F780-FD1C-4E36-A170-B7D68FE9AAAE}" sibTransId="{B7B4C78D-B381-4FBE-8E0A-EACFC7A0431F}"/>
    <dgm:cxn modelId="{4417DED9-0712-4A23-A9F0-D33B3D6BE241}" srcId="{A62A830F-F755-4B58-9875-279D202FD9D7}" destId="{3E75297F-61F7-4192-AE73-EC5969245BAA}" srcOrd="0" destOrd="0" parTransId="{AB0EC402-3907-443B-ACE6-BB6C5BB540E6}" sibTransId="{DB773DC7-E2F4-496A-A513-706DA2F83181}"/>
    <dgm:cxn modelId="{DD4EE5E6-75D6-4372-A6C0-0F27C5BE472B}" srcId="{86260E8A-5C2A-4119-95D8-F7ADAA0BF0E3}" destId="{95FE971C-9514-4D5D-8FA6-51DF0FA781BD}" srcOrd="0" destOrd="0" parTransId="{CA13AC9B-7144-46FA-88CD-858AAB9A9620}" sibTransId="{182161B3-ED65-476A-9B6A-BDD06F9F3CA0}"/>
    <dgm:cxn modelId="{9A2F93E9-6FCC-4F0C-9B07-2EF2DCE4F9CB}" type="presOf" srcId="{AC60CE3B-822F-4F09-806D-4F6542D8B39F}" destId="{A3DF22A9-C530-45CB-9836-60A11AB018DB}" srcOrd="0" destOrd="0" presId="urn:microsoft.com/office/officeart/2016/7/layout/HorizontalActionList"/>
    <dgm:cxn modelId="{489FB5ED-E9F1-4C2E-A4C1-1E51F50C18D5}" type="presOf" srcId="{86260E8A-5C2A-4119-95D8-F7ADAA0BF0E3}" destId="{378A08DC-5956-44F5-A23D-727ED036741F}" srcOrd="0" destOrd="0" presId="urn:microsoft.com/office/officeart/2016/7/layout/HorizontalActionList"/>
    <dgm:cxn modelId="{CD45F3F1-3C49-42EB-A999-34A875D0EBC6}" srcId="{CA815E25-64CA-4F7B-9775-E494255DC947}" destId="{AC60CE3B-822F-4F09-806D-4F6542D8B39F}" srcOrd="0" destOrd="0" parTransId="{13C53B88-7EB8-4760-9B73-101BB29CB8EA}" sibTransId="{B04CD2A4-A63C-4628-BB0A-704E2B5E7B4F}"/>
    <dgm:cxn modelId="{5B580BFE-39BF-46F5-9D14-F405C6EB557E}" type="presOf" srcId="{A62A830F-F755-4B58-9875-279D202FD9D7}" destId="{DE38743B-F0A0-4B24-B904-E621CE28C727}" srcOrd="0" destOrd="0" presId="urn:microsoft.com/office/officeart/2016/7/layout/HorizontalActionList"/>
    <dgm:cxn modelId="{2CC7A682-C286-43C5-B76B-BFAE65A5088D}" type="presParOf" srcId="{901C6E1B-BCC3-4558-8118-4DBE2B7D19F5}" destId="{715F7EA0-733B-4415-AFC2-3B710AFA90BD}" srcOrd="0" destOrd="0" presId="urn:microsoft.com/office/officeart/2016/7/layout/HorizontalActionList"/>
    <dgm:cxn modelId="{D95A7308-C418-4EAB-BAF2-388110C0F38B}" type="presParOf" srcId="{715F7EA0-733B-4415-AFC2-3B710AFA90BD}" destId="{378A08DC-5956-44F5-A23D-727ED036741F}" srcOrd="0" destOrd="0" presId="urn:microsoft.com/office/officeart/2016/7/layout/HorizontalActionList"/>
    <dgm:cxn modelId="{F8C27240-C9E6-468D-BA18-385674379BFA}" type="presParOf" srcId="{715F7EA0-733B-4415-AFC2-3B710AFA90BD}" destId="{0A797523-0D21-40C3-829E-887DF8379FA5}" srcOrd="1" destOrd="0" presId="urn:microsoft.com/office/officeart/2016/7/layout/HorizontalActionList"/>
    <dgm:cxn modelId="{24D91344-B4FF-457A-A907-3E0B612E65C2}" type="presParOf" srcId="{901C6E1B-BCC3-4558-8118-4DBE2B7D19F5}" destId="{5986AFB4-DBBD-4167-8091-133EC6822176}" srcOrd="1" destOrd="0" presId="urn:microsoft.com/office/officeart/2016/7/layout/HorizontalActionList"/>
    <dgm:cxn modelId="{00ED7935-B466-4454-AD83-6EBCAFA55DB0}" type="presParOf" srcId="{901C6E1B-BCC3-4558-8118-4DBE2B7D19F5}" destId="{143820BA-A15B-4835-933D-82F64F07E973}" srcOrd="2" destOrd="0" presId="urn:microsoft.com/office/officeart/2016/7/layout/HorizontalActionList"/>
    <dgm:cxn modelId="{9BE339C9-5F8F-4974-9C18-48C267DE2F44}" type="presParOf" srcId="{143820BA-A15B-4835-933D-82F64F07E973}" destId="{DE38743B-F0A0-4B24-B904-E621CE28C727}" srcOrd="0" destOrd="0" presId="urn:microsoft.com/office/officeart/2016/7/layout/HorizontalActionList"/>
    <dgm:cxn modelId="{86C00AEB-0FC4-4B0D-985E-34EAE292302F}" type="presParOf" srcId="{143820BA-A15B-4835-933D-82F64F07E973}" destId="{E7C90092-D0D4-40CE-BF82-017041E47376}" srcOrd="1" destOrd="0" presId="urn:microsoft.com/office/officeart/2016/7/layout/HorizontalActionList"/>
    <dgm:cxn modelId="{96415631-1102-4750-9F9D-3390B71CB0A5}" type="presParOf" srcId="{901C6E1B-BCC3-4558-8118-4DBE2B7D19F5}" destId="{F23B1A12-3260-4B34-A7ED-1BDBF955FD7C}" srcOrd="3" destOrd="0" presId="urn:microsoft.com/office/officeart/2016/7/layout/HorizontalActionList"/>
    <dgm:cxn modelId="{1F027841-C150-4755-B21F-20FC3CE8117E}" type="presParOf" srcId="{901C6E1B-BCC3-4558-8118-4DBE2B7D19F5}" destId="{2D10CDB0-F6DF-4474-867E-EDF17215894A}" srcOrd="4" destOrd="0" presId="urn:microsoft.com/office/officeart/2016/7/layout/HorizontalActionList"/>
    <dgm:cxn modelId="{14121007-7B45-46A2-B7F2-BFA28A484EE9}" type="presParOf" srcId="{2D10CDB0-F6DF-4474-867E-EDF17215894A}" destId="{3274F75F-AE62-419D-AFD0-66BE9732B940}" srcOrd="0" destOrd="0" presId="urn:microsoft.com/office/officeart/2016/7/layout/HorizontalActionList"/>
    <dgm:cxn modelId="{3A66F42C-DBC5-403A-8347-438001484018}" type="presParOf" srcId="{2D10CDB0-F6DF-4474-867E-EDF17215894A}" destId="{A3DF22A9-C530-45CB-9836-60A11AB018DB}" srcOrd="1" destOrd="0" presId="urn:microsoft.com/office/officeart/2016/7/layout/Horizontal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73630C7-EDF9-410A-AE5F-FD6E57140F68}"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58B2BBB3-4EB7-4FEE-916A-7C3BF5579550}">
      <dgm:prSet phldr="0"/>
      <dgm:spPr>
        <a:xfrm>
          <a:off x="0" y="67125"/>
          <a:ext cx="11023260" cy="916987"/>
        </a:xfrm>
        <a:prstGeom prst="roundRect">
          <a:avLst/>
        </a:prstGeom>
        <a:solidFill>
          <a:srgbClr val="92248E">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rtl="0">
            <a:lnSpc>
              <a:spcPct val="100000"/>
            </a:lnSpc>
            <a:buNone/>
          </a:pPr>
          <a:r>
            <a:rPr lang="en-US" dirty="0">
              <a:solidFill>
                <a:srgbClr val="FFFFFF"/>
              </a:solidFill>
              <a:latin typeface="Avenir Next LT Pro"/>
              <a:ea typeface="+mn-ea"/>
              <a:cs typeface="+mn-cs"/>
            </a:rPr>
            <a:t>Only the group leader </a:t>
          </a:r>
          <a:r>
            <a:rPr lang="en-US" b="1" dirty="0">
              <a:solidFill>
                <a:srgbClr val="FFFFFF"/>
              </a:solidFill>
              <a:latin typeface="Avenir Next LT Pro"/>
              <a:ea typeface="+mn-ea"/>
              <a:cs typeface="+mn-cs"/>
            </a:rPr>
            <a:t>(with UPM student email)</a:t>
          </a:r>
          <a:r>
            <a:rPr lang="en-US" dirty="0">
              <a:solidFill>
                <a:srgbClr val="FFFFFF"/>
              </a:solidFill>
              <a:latin typeface="Avenir Next LT Pro"/>
              <a:ea typeface="+mn-ea"/>
              <a:cs typeface="+mn-cs"/>
            </a:rPr>
            <a:t> should submit:</a:t>
          </a:r>
        </a:p>
      </dgm:t>
    </dgm:pt>
    <dgm:pt modelId="{682195E6-FEB3-4CE2-A792-F7B5C0D1D7F8}" type="parTrans" cxnId="{F5F546B9-15EF-4B11-ABF6-4C82B02FD294}">
      <dgm:prSet/>
      <dgm:spPr/>
      <dgm:t>
        <a:bodyPr/>
        <a:lstStyle/>
        <a:p>
          <a:endParaRPr lang="en-MY"/>
        </a:p>
      </dgm:t>
    </dgm:pt>
    <dgm:pt modelId="{8D4AC7C3-E727-4695-B983-05430816613C}" type="sibTrans" cxnId="{F5F546B9-15EF-4B11-ABF6-4C82B02FD294}">
      <dgm:prSet/>
      <dgm:spPr/>
      <dgm:t>
        <a:bodyPr/>
        <a:lstStyle/>
        <a:p>
          <a:endParaRPr lang="en-MY"/>
        </a:p>
      </dgm:t>
    </dgm:pt>
    <dgm:pt modelId="{D5C2AB2D-F709-4E57-8F4A-8A9F342B4B48}">
      <dgm:prSet phldr="0"/>
      <dgm:spPr>
        <a:xfrm>
          <a:off x="0" y="984113"/>
          <a:ext cx="11023260" cy="629280"/>
        </a:xfrm>
        <a:prstGeom prst="rect">
          <a:avLst/>
        </a:prstGeom>
        <a:noFill/>
        <a:ln>
          <a:noFill/>
        </a:ln>
        <a:effectLst/>
      </dgm:spPr>
      <dgm:t>
        <a:bodyPr/>
        <a:lstStyle/>
        <a:p>
          <a:pPr algn="l" rtl="0">
            <a:lnSpc>
              <a:spcPct val="120000"/>
            </a:lnSpc>
            <a:buChar char="•"/>
          </a:pPr>
          <a:r>
            <a:rPr lang="en-US" dirty="0">
              <a:solidFill>
                <a:sysClr val="windowText" lastClr="000000">
                  <a:hueOff val="0"/>
                  <a:satOff val="0"/>
                  <a:lumOff val="0"/>
                  <a:alphaOff val="0"/>
                </a:sysClr>
              </a:solidFill>
              <a:latin typeface="Avenir Next LT Pro"/>
              <a:ea typeface="+mn-ea"/>
              <a:cs typeface="+mn-cs"/>
            </a:rPr>
            <a:t>the Submission Form and video on Google Drive </a:t>
          </a:r>
        </a:p>
      </dgm:t>
    </dgm:pt>
    <dgm:pt modelId="{48E1EA66-5927-4C5A-84DB-4FC1BC428DCA}" type="parTrans" cxnId="{CC46F73F-1F57-4661-A725-DDCF1AE4C398}">
      <dgm:prSet/>
      <dgm:spPr/>
      <dgm:t>
        <a:bodyPr/>
        <a:lstStyle/>
        <a:p>
          <a:endParaRPr lang="en-MY"/>
        </a:p>
      </dgm:t>
    </dgm:pt>
    <dgm:pt modelId="{819B849D-CD72-444E-8064-9879796FFE1C}" type="sibTrans" cxnId="{CC46F73F-1F57-4661-A725-DDCF1AE4C398}">
      <dgm:prSet/>
      <dgm:spPr/>
      <dgm:t>
        <a:bodyPr/>
        <a:lstStyle/>
        <a:p>
          <a:endParaRPr lang="en-MY"/>
        </a:p>
      </dgm:t>
    </dgm:pt>
    <dgm:pt modelId="{427775DB-F15A-455A-B374-B6EB4B788A34}">
      <dgm:prSet phldr="0"/>
      <dgm:spPr>
        <a:xfrm>
          <a:off x="0" y="984113"/>
          <a:ext cx="11023260" cy="629280"/>
        </a:xfrm>
        <a:prstGeom prst="rect">
          <a:avLst/>
        </a:prstGeom>
        <a:noFill/>
        <a:ln>
          <a:noFill/>
        </a:ln>
        <a:effectLst/>
      </dgm:spPr>
      <dgm:t>
        <a:bodyPr/>
        <a:lstStyle/>
        <a:p>
          <a:pPr algn="l" rtl="0">
            <a:lnSpc>
              <a:spcPct val="120000"/>
            </a:lnSpc>
            <a:buChar char="•"/>
          </a:pPr>
          <a:r>
            <a:rPr lang="en-US" dirty="0">
              <a:solidFill>
                <a:sysClr val="windowText" lastClr="000000">
                  <a:hueOff val="0"/>
                  <a:satOff val="0"/>
                  <a:lumOff val="0"/>
                  <a:alphaOff val="0"/>
                </a:sysClr>
              </a:solidFill>
              <a:latin typeface="Avenir Next LT Pro"/>
              <a:ea typeface="+mn-ea"/>
              <a:cs typeface="+mn-cs"/>
            </a:rPr>
            <a:t>a copy of the Submission Form at the assignment post on </a:t>
          </a:r>
          <a:r>
            <a:rPr lang="en-US" dirty="0" err="1">
              <a:solidFill>
                <a:sysClr val="windowText" lastClr="000000">
                  <a:hueOff val="0"/>
                  <a:satOff val="0"/>
                  <a:lumOff val="0"/>
                  <a:alphaOff val="0"/>
                </a:sysClr>
              </a:solidFill>
              <a:latin typeface="Avenir Next LT Pro"/>
              <a:ea typeface="+mn-ea"/>
              <a:cs typeface="+mn-cs"/>
            </a:rPr>
            <a:t>Putrablast</a:t>
          </a:r>
          <a:r>
            <a:rPr lang="en-US" dirty="0">
              <a:solidFill>
                <a:sysClr val="windowText" lastClr="000000">
                  <a:hueOff val="0"/>
                  <a:satOff val="0"/>
                  <a:lumOff val="0"/>
                  <a:alphaOff val="0"/>
                </a:sysClr>
              </a:solidFill>
              <a:latin typeface="Avenir Next LT Pro"/>
              <a:ea typeface="+mn-ea"/>
              <a:cs typeface="+mn-cs"/>
            </a:rPr>
            <a:t> before the deadline.</a:t>
          </a:r>
        </a:p>
      </dgm:t>
    </dgm:pt>
    <dgm:pt modelId="{F5E43375-4377-49EA-ABF3-C3C51807126D}" type="parTrans" cxnId="{5EDDC172-3AAC-44DE-B7F5-93581E21A9BE}">
      <dgm:prSet/>
      <dgm:spPr/>
      <dgm:t>
        <a:bodyPr/>
        <a:lstStyle/>
        <a:p>
          <a:endParaRPr lang="en-MY"/>
        </a:p>
      </dgm:t>
    </dgm:pt>
    <dgm:pt modelId="{256C56BE-4968-4537-AE25-570AD63FE922}" type="sibTrans" cxnId="{5EDDC172-3AAC-44DE-B7F5-93581E21A9BE}">
      <dgm:prSet/>
      <dgm:spPr/>
      <dgm:t>
        <a:bodyPr/>
        <a:lstStyle/>
        <a:p>
          <a:endParaRPr lang="en-MY"/>
        </a:p>
      </dgm:t>
    </dgm:pt>
    <dgm:pt modelId="{034FDDC3-AC2C-4839-AD89-4EF1ED61C2DD}">
      <dgm:prSet phldr="0"/>
      <dgm:spPr>
        <a:xfrm>
          <a:off x="0" y="2585100"/>
          <a:ext cx="11023260" cy="916987"/>
        </a:xfrm>
        <a:prstGeom prst="roundRect">
          <a:avLst/>
        </a:prstGeom>
        <a:solidFill>
          <a:srgbClr val="FE4A00">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lgn="l">
            <a:lnSpc>
              <a:spcPct val="120000"/>
            </a:lnSpc>
            <a:buNone/>
          </a:pPr>
          <a:r>
            <a:rPr lang="en-US" dirty="0">
              <a:solidFill>
                <a:srgbClr val="FFFFFF"/>
              </a:solidFill>
              <a:latin typeface="Avenir Next LT Pro"/>
              <a:ea typeface="+mn-ea"/>
              <a:cs typeface="+mn-cs"/>
            </a:rPr>
            <a:t>Please refer to the Timeline for tasks that need to be done. Take note that tasks for LAX conducted virtually might differ from the tasks assigned for face-to-face LAX.</a:t>
          </a:r>
        </a:p>
      </dgm:t>
    </dgm:pt>
    <dgm:pt modelId="{2943A174-1A5B-4D12-BE37-E47939AE1BBF}" type="parTrans" cxnId="{4E0310F5-8D91-47E3-960D-8B8CAABD6A96}">
      <dgm:prSet/>
      <dgm:spPr/>
      <dgm:t>
        <a:bodyPr/>
        <a:lstStyle/>
        <a:p>
          <a:endParaRPr lang="en-MY"/>
        </a:p>
      </dgm:t>
    </dgm:pt>
    <dgm:pt modelId="{AEEB6346-3F54-409E-A2DA-71F8B85C155B}" type="sibTrans" cxnId="{4E0310F5-8D91-47E3-960D-8B8CAABD6A96}">
      <dgm:prSet/>
      <dgm:spPr/>
      <dgm:t>
        <a:bodyPr/>
        <a:lstStyle/>
        <a:p>
          <a:endParaRPr lang="en-MY"/>
        </a:p>
      </dgm:t>
    </dgm:pt>
    <dgm:pt modelId="{548EA764-C324-41B0-AC3B-B6EF29060151}">
      <dgm:prSet phldr="0"/>
      <dgm:spPr>
        <a:xfrm>
          <a:off x="0" y="3556808"/>
          <a:ext cx="11023260" cy="916987"/>
        </a:xfrm>
        <a:prstGeom prst="roundRect">
          <a:avLst/>
        </a:prstGeom>
        <a:solidFill>
          <a:srgbClr val="DA002F">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lgn="l">
            <a:lnSpc>
              <a:spcPct val="120000"/>
            </a:lnSpc>
            <a:buNone/>
          </a:pPr>
          <a:r>
            <a:rPr lang="en-US" b="1" dirty="0">
              <a:solidFill>
                <a:srgbClr val="FFFFFF"/>
              </a:solidFill>
              <a:latin typeface="Avenir Next LT Pro"/>
              <a:ea typeface="+mn-ea"/>
              <a:cs typeface="+mn-cs"/>
            </a:rPr>
            <a:t>IMPORTANT NOTE</a:t>
          </a:r>
          <a:r>
            <a:rPr lang="en-US" dirty="0">
              <a:solidFill>
                <a:srgbClr val="FFFFFF"/>
              </a:solidFill>
              <a:latin typeface="Avenir Next LT Pro"/>
              <a:ea typeface="+mn-ea"/>
              <a:cs typeface="+mn-cs"/>
            </a:rPr>
            <a:t>: Submission Forms should be turned in via </a:t>
          </a:r>
          <a:r>
            <a:rPr lang="en-US" dirty="0" err="1">
              <a:solidFill>
                <a:srgbClr val="FFFFFF"/>
              </a:solidFill>
              <a:latin typeface="Avenir Next LT Pro"/>
              <a:ea typeface="+mn-ea"/>
              <a:cs typeface="+mn-cs"/>
            </a:rPr>
            <a:t>Putrablast</a:t>
          </a:r>
          <a:r>
            <a:rPr lang="en-US" dirty="0">
              <a:solidFill>
                <a:srgbClr val="FFFFFF"/>
              </a:solidFill>
              <a:latin typeface="Avenir Next LT Pro"/>
              <a:ea typeface="+mn-ea"/>
              <a:cs typeface="+mn-cs"/>
            </a:rPr>
            <a:t> before the deadline. Submission Forms that are posted after the deadline or  emailed to the instructor will be rejected.</a:t>
          </a:r>
        </a:p>
      </dgm:t>
    </dgm:pt>
    <dgm:pt modelId="{F70680BA-F547-4029-AF00-1CED5320D998}" type="parTrans" cxnId="{66DE16BF-0176-4B3B-A54D-CB3D525DBB5B}">
      <dgm:prSet/>
      <dgm:spPr/>
      <dgm:t>
        <a:bodyPr/>
        <a:lstStyle/>
        <a:p>
          <a:endParaRPr lang="en-MY"/>
        </a:p>
      </dgm:t>
    </dgm:pt>
    <dgm:pt modelId="{22DF1619-23A2-4E87-B270-E88063C240A1}" type="sibTrans" cxnId="{66DE16BF-0176-4B3B-A54D-CB3D525DBB5B}">
      <dgm:prSet/>
      <dgm:spPr/>
      <dgm:t>
        <a:bodyPr/>
        <a:lstStyle/>
        <a:p>
          <a:endParaRPr lang="en-MY"/>
        </a:p>
      </dgm:t>
    </dgm:pt>
    <dgm:pt modelId="{1BAD22F2-FD51-4CF7-B474-1A77C74D686F}">
      <dgm:prSet phldr="0"/>
      <dgm:spPr>
        <a:xfrm>
          <a:off x="0" y="1613393"/>
          <a:ext cx="11023260" cy="916987"/>
        </a:xfrm>
        <a:prstGeom prst="roundRect">
          <a:avLst/>
        </a:prstGeom>
        <a:solidFill>
          <a:srgbClr val="DE95C4">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lgn="l" rtl="0">
            <a:lnSpc>
              <a:spcPct val="120000"/>
            </a:lnSpc>
            <a:buNone/>
          </a:pPr>
          <a:r>
            <a:rPr lang="en-US" dirty="0">
              <a:solidFill>
                <a:srgbClr val="FFFFFF"/>
              </a:solidFill>
              <a:latin typeface="Avenir Next LT Pro"/>
              <a:ea typeface="+mn-ea"/>
              <a:cs typeface="+mn-cs"/>
            </a:rPr>
            <a:t>Ensure each recorded video submission on Google Drive does </a:t>
          </a:r>
          <a:r>
            <a:rPr lang="en-US" b="1" dirty="0">
              <a:solidFill>
                <a:srgbClr val="FFFFFF"/>
              </a:solidFill>
              <a:latin typeface="Avenir Next LT Pro"/>
              <a:ea typeface="+mn-ea"/>
              <a:cs typeface="+mn-cs"/>
            </a:rPr>
            <a:t>not exceed</a:t>
          </a:r>
          <a:r>
            <a:rPr lang="en-US" dirty="0">
              <a:solidFill>
                <a:srgbClr val="FFFFFF"/>
              </a:solidFill>
              <a:latin typeface="Avenir Next LT Pro"/>
              <a:ea typeface="+mn-ea"/>
              <a:cs typeface="+mn-cs"/>
            </a:rPr>
            <a:t> the maximum size of </a:t>
          </a:r>
          <a:r>
            <a:rPr lang="en-US" b="1" dirty="0">
              <a:solidFill>
                <a:srgbClr val="FFFFFF"/>
              </a:solidFill>
              <a:latin typeface="Avenir Next LT Pro"/>
              <a:ea typeface="+mn-ea"/>
              <a:cs typeface="+mn-cs"/>
            </a:rPr>
            <a:t>100MB </a:t>
          </a:r>
          <a:r>
            <a:rPr lang="en-US" dirty="0">
              <a:solidFill>
                <a:srgbClr val="FFFFFF"/>
              </a:solidFill>
              <a:latin typeface="Avenir Next LT Pro"/>
              <a:ea typeface="+mn-ea"/>
              <a:cs typeface="+mn-cs"/>
            </a:rPr>
            <a:t>a video.</a:t>
          </a:r>
        </a:p>
      </dgm:t>
    </dgm:pt>
    <dgm:pt modelId="{195BBECC-3794-4048-8378-EC4716DE10D7}" type="parTrans" cxnId="{F85D67E1-9809-4955-8D67-A879FA2BCAF7}">
      <dgm:prSet/>
      <dgm:spPr/>
      <dgm:t>
        <a:bodyPr/>
        <a:lstStyle/>
        <a:p>
          <a:endParaRPr lang="en-MY"/>
        </a:p>
      </dgm:t>
    </dgm:pt>
    <dgm:pt modelId="{BFA7E103-49F6-4547-8857-09F85587E5F5}" type="sibTrans" cxnId="{F85D67E1-9809-4955-8D67-A879FA2BCAF7}">
      <dgm:prSet/>
      <dgm:spPr/>
      <dgm:t>
        <a:bodyPr/>
        <a:lstStyle/>
        <a:p>
          <a:endParaRPr lang="en-MY"/>
        </a:p>
      </dgm:t>
    </dgm:pt>
    <dgm:pt modelId="{6BFFDE5D-BAC7-433E-87BF-9935B1A8AFE8}" type="pres">
      <dgm:prSet presAssocID="{173630C7-EDF9-410A-AE5F-FD6E57140F68}" presName="linear" presStyleCnt="0">
        <dgm:presLayoutVars>
          <dgm:animLvl val="lvl"/>
          <dgm:resizeHandles val="exact"/>
        </dgm:presLayoutVars>
      </dgm:prSet>
      <dgm:spPr/>
    </dgm:pt>
    <dgm:pt modelId="{A0C0950D-49FC-476F-B4E4-77D799E09B9A}" type="pres">
      <dgm:prSet presAssocID="{58B2BBB3-4EB7-4FEE-916A-7C3BF5579550}" presName="parentText" presStyleLbl="node1" presStyleIdx="0" presStyleCnt="4">
        <dgm:presLayoutVars>
          <dgm:chMax val="0"/>
          <dgm:bulletEnabled val="1"/>
        </dgm:presLayoutVars>
      </dgm:prSet>
      <dgm:spPr/>
    </dgm:pt>
    <dgm:pt modelId="{41B74BBF-762A-447B-9AF0-A3A9F866EAB7}" type="pres">
      <dgm:prSet presAssocID="{58B2BBB3-4EB7-4FEE-916A-7C3BF5579550}" presName="childText" presStyleLbl="revTx" presStyleIdx="0" presStyleCnt="1">
        <dgm:presLayoutVars>
          <dgm:bulletEnabled val="1"/>
        </dgm:presLayoutVars>
      </dgm:prSet>
      <dgm:spPr/>
    </dgm:pt>
    <dgm:pt modelId="{719362E5-EB08-4697-B6CC-9895525FC5AF}" type="pres">
      <dgm:prSet presAssocID="{1BAD22F2-FD51-4CF7-B474-1A77C74D686F}" presName="parentText" presStyleLbl="node1" presStyleIdx="1" presStyleCnt="4">
        <dgm:presLayoutVars>
          <dgm:chMax val="0"/>
          <dgm:bulletEnabled val="1"/>
        </dgm:presLayoutVars>
      </dgm:prSet>
      <dgm:spPr/>
    </dgm:pt>
    <dgm:pt modelId="{D2810FE1-B45C-4718-BAF1-2EFBE772A2BB}" type="pres">
      <dgm:prSet presAssocID="{BFA7E103-49F6-4547-8857-09F85587E5F5}" presName="spacer" presStyleCnt="0"/>
      <dgm:spPr/>
    </dgm:pt>
    <dgm:pt modelId="{FEB375B9-C973-48AC-936A-0ADC56E2180D}" type="pres">
      <dgm:prSet presAssocID="{034FDDC3-AC2C-4839-AD89-4EF1ED61C2DD}" presName="parentText" presStyleLbl="node1" presStyleIdx="2" presStyleCnt="4">
        <dgm:presLayoutVars>
          <dgm:chMax val="0"/>
          <dgm:bulletEnabled val="1"/>
        </dgm:presLayoutVars>
      </dgm:prSet>
      <dgm:spPr/>
    </dgm:pt>
    <dgm:pt modelId="{8DDB6E04-11F9-487D-862E-CE28C8C0D540}" type="pres">
      <dgm:prSet presAssocID="{AEEB6346-3F54-409E-A2DA-71F8B85C155B}" presName="spacer" presStyleCnt="0"/>
      <dgm:spPr/>
    </dgm:pt>
    <dgm:pt modelId="{5AB7E9A9-F277-4D6C-AAF1-267C40D0702A}" type="pres">
      <dgm:prSet presAssocID="{548EA764-C324-41B0-AC3B-B6EF29060151}" presName="parentText" presStyleLbl="node1" presStyleIdx="3" presStyleCnt="4">
        <dgm:presLayoutVars>
          <dgm:chMax val="0"/>
          <dgm:bulletEnabled val="1"/>
        </dgm:presLayoutVars>
      </dgm:prSet>
      <dgm:spPr/>
    </dgm:pt>
  </dgm:ptLst>
  <dgm:cxnLst>
    <dgm:cxn modelId="{52067D3F-479A-4D23-8E14-EBC2DE2108FB}" type="presOf" srcId="{548EA764-C324-41B0-AC3B-B6EF29060151}" destId="{5AB7E9A9-F277-4D6C-AAF1-267C40D0702A}" srcOrd="0" destOrd="0" presId="urn:microsoft.com/office/officeart/2005/8/layout/vList2"/>
    <dgm:cxn modelId="{CC46F73F-1F57-4661-A725-DDCF1AE4C398}" srcId="{58B2BBB3-4EB7-4FEE-916A-7C3BF5579550}" destId="{D5C2AB2D-F709-4E57-8F4A-8A9F342B4B48}" srcOrd="0" destOrd="0" parTransId="{48E1EA66-5927-4C5A-84DB-4FC1BC428DCA}" sibTransId="{819B849D-CD72-444E-8064-9879796FFE1C}"/>
    <dgm:cxn modelId="{5EDDC172-3AAC-44DE-B7F5-93581E21A9BE}" srcId="{58B2BBB3-4EB7-4FEE-916A-7C3BF5579550}" destId="{427775DB-F15A-455A-B374-B6EB4B788A34}" srcOrd="1" destOrd="0" parTransId="{F5E43375-4377-49EA-ABF3-C3C51807126D}" sibTransId="{256C56BE-4968-4537-AE25-570AD63FE922}"/>
    <dgm:cxn modelId="{4846CC75-7DE8-4DD7-A0E6-8C6604DE21AF}" type="presOf" srcId="{427775DB-F15A-455A-B374-B6EB4B788A34}" destId="{41B74BBF-762A-447B-9AF0-A3A9F866EAB7}" srcOrd="0" destOrd="1" presId="urn:microsoft.com/office/officeart/2005/8/layout/vList2"/>
    <dgm:cxn modelId="{47185378-03BD-42D7-B9C7-CE9745EA3DF3}" type="presOf" srcId="{1BAD22F2-FD51-4CF7-B474-1A77C74D686F}" destId="{719362E5-EB08-4697-B6CC-9895525FC5AF}" srcOrd="0" destOrd="0" presId="urn:microsoft.com/office/officeart/2005/8/layout/vList2"/>
    <dgm:cxn modelId="{8610698F-2D82-407C-BC08-2722B4E97CB9}" type="presOf" srcId="{173630C7-EDF9-410A-AE5F-FD6E57140F68}" destId="{6BFFDE5D-BAC7-433E-87BF-9935B1A8AFE8}" srcOrd="0" destOrd="0" presId="urn:microsoft.com/office/officeart/2005/8/layout/vList2"/>
    <dgm:cxn modelId="{F5F546B9-15EF-4B11-ABF6-4C82B02FD294}" srcId="{173630C7-EDF9-410A-AE5F-FD6E57140F68}" destId="{58B2BBB3-4EB7-4FEE-916A-7C3BF5579550}" srcOrd="0" destOrd="0" parTransId="{682195E6-FEB3-4CE2-A792-F7B5C0D1D7F8}" sibTransId="{8D4AC7C3-E727-4695-B983-05430816613C}"/>
    <dgm:cxn modelId="{98F5DBBA-09DF-44C3-A10F-EF2FA2D78E86}" type="presOf" srcId="{58B2BBB3-4EB7-4FEE-916A-7C3BF5579550}" destId="{A0C0950D-49FC-476F-B4E4-77D799E09B9A}" srcOrd="0" destOrd="0" presId="urn:microsoft.com/office/officeart/2005/8/layout/vList2"/>
    <dgm:cxn modelId="{66DE16BF-0176-4B3B-A54D-CB3D525DBB5B}" srcId="{173630C7-EDF9-410A-AE5F-FD6E57140F68}" destId="{548EA764-C324-41B0-AC3B-B6EF29060151}" srcOrd="3" destOrd="0" parTransId="{F70680BA-F547-4029-AF00-1CED5320D998}" sibTransId="{22DF1619-23A2-4E87-B270-E88063C240A1}"/>
    <dgm:cxn modelId="{4719B1D4-6A3E-4A1D-9E4B-CE6B9F3BEC1C}" type="presOf" srcId="{034FDDC3-AC2C-4839-AD89-4EF1ED61C2DD}" destId="{FEB375B9-C973-48AC-936A-0ADC56E2180D}" srcOrd="0" destOrd="0" presId="urn:microsoft.com/office/officeart/2005/8/layout/vList2"/>
    <dgm:cxn modelId="{5D3829E1-2BCB-489B-8F57-076B1B72071F}" type="presOf" srcId="{D5C2AB2D-F709-4E57-8F4A-8A9F342B4B48}" destId="{41B74BBF-762A-447B-9AF0-A3A9F866EAB7}" srcOrd="0" destOrd="0" presId="urn:microsoft.com/office/officeart/2005/8/layout/vList2"/>
    <dgm:cxn modelId="{F85D67E1-9809-4955-8D67-A879FA2BCAF7}" srcId="{173630C7-EDF9-410A-AE5F-FD6E57140F68}" destId="{1BAD22F2-FD51-4CF7-B474-1A77C74D686F}" srcOrd="1" destOrd="0" parTransId="{195BBECC-3794-4048-8378-EC4716DE10D7}" sibTransId="{BFA7E103-49F6-4547-8857-09F85587E5F5}"/>
    <dgm:cxn modelId="{4E0310F5-8D91-47E3-960D-8B8CAABD6A96}" srcId="{173630C7-EDF9-410A-AE5F-FD6E57140F68}" destId="{034FDDC3-AC2C-4839-AD89-4EF1ED61C2DD}" srcOrd="2" destOrd="0" parTransId="{2943A174-1A5B-4D12-BE37-E47939AE1BBF}" sibTransId="{AEEB6346-3F54-409E-A2DA-71F8B85C155B}"/>
    <dgm:cxn modelId="{EBB8EAFB-2AF4-4803-8349-91CA1F15E556}" type="presParOf" srcId="{6BFFDE5D-BAC7-433E-87BF-9935B1A8AFE8}" destId="{A0C0950D-49FC-476F-B4E4-77D799E09B9A}" srcOrd="0" destOrd="0" presId="urn:microsoft.com/office/officeart/2005/8/layout/vList2"/>
    <dgm:cxn modelId="{1AA38941-3A3F-4C37-BE89-0B11E726B99F}" type="presParOf" srcId="{6BFFDE5D-BAC7-433E-87BF-9935B1A8AFE8}" destId="{41B74BBF-762A-447B-9AF0-A3A9F866EAB7}" srcOrd="1" destOrd="0" presId="urn:microsoft.com/office/officeart/2005/8/layout/vList2"/>
    <dgm:cxn modelId="{CF889711-DEEC-4DD3-A145-C209B593166B}" type="presParOf" srcId="{6BFFDE5D-BAC7-433E-87BF-9935B1A8AFE8}" destId="{719362E5-EB08-4697-B6CC-9895525FC5AF}" srcOrd="2" destOrd="0" presId="urn:microsoft.com/office/officeart/2005/8/layout/vList2"/>
    <dgm:cxn modelId="{634545C3-B776-46BC-A6B6-5187D93CF752}" type="presParOf" srcId="{6BFFDE5D-BAC7-433E-87BF-9935B1A8AFE8}" destId="{D2810FE1-B45C-4718-BAF1-2EFBE772A2BB}" srcOrd="3" destOrd="0" presId="urn:microsoft.com/office/officeart/2005/8/layout/vList2"/>
    <dgm:cxn modelId="{1E3F52E0-7E12-4D0B-83F5-BA06C1BE3860}" type="presParOf" srcId="{6BFFDE5D-BAC7-433E-87BF-9935B1A8AFE8}" destId="{FEB375B9-C973-48AC-936A-0ADC56E2180D}" srcOrd="4" destOrd="0" presId="urn:microsoft.com/office/officeart/2005/8/layout/vList2"/>
    <dgm:cxn modelId="{6504E122-9D55-4612-A888-7EC01C5C9278}" type="presParOf" srcId="{6BFFDE5D-BAC7-433E-87BF-9935B1A8AFE8}" destId="{8DDB6E04-11F9-487D-862E-CE28C8C0D540}" srcOrd="5" destOrd="0" presId="urn:microsoft.com/office/officeart/2005/8/layout/vList2"/>
    <dgm:cxn modelId="{209078B9-1C53-40CC-AB44-03C950B81FE4}" type="presParOf" srcId="{6BFFDE5D-BAC7-433E-87BF-9935B1A8AFE8}" destId="{5AB7E9A9-F277-4D6C-AAF1-267C40D0702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0107C88-B7A5-42BB-A385-7A4E56CDE5A9}" type="doc">
      <dgm:prSet loTypeId="urn:microsoft.com/office/officeart/2005/8/layout/default" loCatId="list" qsTypeId="urn:microsoft.com/office/officeart/2005/8/quickstyle/simple2" qsCatId="simple" csTypeId="urn:microsoft.com/office/officeart/2005/8/colors/colorful5" csCatId="colorful" phldr="1"/>
      <dgm:spPr/>
      <dgm:t>
        <a:bodyPr/>
        <a:lstStyle/>
        <a:p>
          <a:endParaRPr lang="en-US"/>
        </a:p>
      </dgm:t>
    </dgm:pt>
    <dgm:pt modelId="{49E11E6E-5BE0-4F7C-B9CD-C0C7F17CC231}">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state the discussion session no, e.g. “</a:t>
          </a:r>
          <a:r>
            <a:rPr lang="en-US" i="1" dirty="0"/>
            <a:t>Today, we are recording group discussion 1</a:t>
          </a:r>
          <a:r>
            <a:rPr lang="en-US" dirty="0"/>
            <a:t>”</a:t>
          </a:r>
        </a:p>
        <a:p>
          <a:pPr marL="0" lvl="0" defTabSz="622300">
            <a:lnSpc>
              <a:spcPct val="90000"/>
            </a:lnSpc>
            <a:spcBef>
              <a:spcPct val="0"/>
            </a:spcBef>
            <a:spcAft>
              <a:spcPct val="35000"/>
            </a:spcAft>
            <a:buNone/>
          </a:pPr>
          <a:endParaRPr lang="en-US" dirty="0"/>
        </a:p>
      </dgm:t>
    </dgm:pt>
    <dgm:pt modelId="{E02A5121-B015-4D9D-A5B0-3546B9580970}" type="parTrans" cxnId="{377314B6-9DC1-4463-A4C1-627D0D661C3D}">
      <dgm:prSet/>
      <dgm:spPr/>
      <dgm:t>
        <a:bodyPr/>
        <a:lstStyle/>
        <a:p>
          <a:endParaRPr lang="en-US"/>
        </a:p>
      </dgm:t>
    </dgm:pt>
    <dgm:pt modelId="{524CE1D0-DACB-4A07-BB91-EB5D0B76209D}" type="sibTrans" cxnId="{377314B6-9DC1-4463-A4C1-627D0D661C3D}">
      <dgm:prSet/>
      <dgm:spPr/>
      <dgm:t>
        <a:bodyPr/>
        <a:lstStyle/>
        <a:p>
          <a:endParaRPr lang="en-US"/>
        </a:p>
      </dgm:t>
    </dgm:pt>
    <dgm:pt modelId="{49AD6C16-1BB5-4FDF-BD9B-CBF11B771572}">
      <dgm:prSet/>
      <dgm:spPr/>
      <dgm:t>
        <a:bodyPr/>
        <a:lstStyle/>
        <a:p>
          <a:r>
            <a:rPr lang="en-US"/>
            <a:t>introduce yourself at the beginning of each video,</a:t>
          </a:r>
        </a:p>
      </dgm:t>
    </dgm:pt>
    <dgm:pt modelId="{97B2E8D5-A0C6-4096-882A-D01B35059544}" type="parTrans" cxnId="{B6760D4B-AA83-4B58-B25A-7108AFA49225}">
      <dgm:prSet/>
      <dgm:spPr/>
      <dgm:t>
        <a:bodyPr/>
        <a:lstStyle/>
        <a:p>
          <a:endParaRPr lang="en-US"/>
        </a:p>
      </dgm:t>
    </dgm:pt>
    <dgm:pt modelId="{5EAB12CC-992B-49EF-9186-6122F5491F86}" type="sibTrans" cxnId="{B6760D4B-AA83-4B58-B25A-7108AFA49225}">
      <dgm:prSet/>
      <dgm:spPr/>
      <dgm:t>
        <a:bodyPr/>
        <a:lstStyle/>
        <a:p>
          <a:endParaRPr lang="en-US"/>
        </a:p>
      </dgm:t>
    </dgm:pt>
    <dgm:pt modelId="{21306484-ABE0-4B4B-BC44-FE30B5BA5D06}">
      <dgm:prSet/>
      <dgm:spPr/>
      <dgm:t>
        <a:bodyPr/>
        <a:lstStyle/>
        <a:p>
          <a:r>
            <a:rPr lang="en-US"/>
            <a:t>state the name(s) of any group members who is/are absent</a:t>
          </a:r>
        </a:p>
      </dgm:t>
    </dgm:pt>
    <dgm:pt modelId="{ED20ED3A-2F62-4DCF-96A5-EBA7CBD20C31}" type="parTrans" cxnId="{574364DB-2099-4FF6-B0F0-B7E97C6AF9C5}">
      <dgm:prSet/>
      <dgm:spPr/>
      <dgm:t>
        <a:bodyPr/>
        <a:lstStyle/>
        <a:p>
          <a:endParaRPr lang="en-US"/>
        </a:p>
      </dgm:t>
    </dgm:pt>
    <dgm:pt modelId="{46324220-BB48-4F04-89EE-503EE0935AFD}" type="sibTrans" cxnId="{574364DB-2099-4FF6-B0F0-B7E97C6AF9C5}">
      <dgm:prSet/>
      <dgm:spPr/>
      <dgm:t>
        <a:bodyPr/>
        <a:lstStyle/>
        <a:p>
          <a:endParaRPr lang="en-US"/>
        </a:p>
      </dgm:t>
    </dgm:pt>
    <dgm:pt modelId="{3249DF10-5C21-480C-9727-360B6044C4AF}">
      <dgm:prSet/>
      <dgm:spPr/>
      <dgm:t>
        <a:bodyPr/>
        <a:lstStyle/>
        <a:p>
          <a:r>
            <a:rPr lang="en-US"/>
            <a:t>speak clearly and loudly</a:t>
          </a:r>
        </a:p>
      </dgm:t>
    </dgm:pt>
    <dgm:pt modelId="{9E8E7849-4249-415B-9D39-60BF9BA130C4}" type="parTrans" cxnId="{4385981E-24C4-450A-930E-992D2A399A2E}">
      <dgm:prSet/>
      <dgm:spPr/>
      <dgm:t>
        <a:bodyPr/>
        <a:lstStyle/>
        <a:p>
          <a:endParaRPr lang="en-US"/>
        </a:p>
      </dgm:t>
    </dgm:pt>
    <dgm:pt modelId="{45F24E88-B907-4F29-BEFA-2BFC2A9CA2AB}" type="sibTrans" cxnId="{4385981E-24C4-450A-930E-992D2A399A2E}">
      <dgm:prSet/>
      <dgm:spPr/>
      <dgm:t>
        <a:bodyPr/>
        <a:lstStyle/>
        <a:p>
          <a:endParaRPr lang="en-US"/>
        </a:p>
      </dgm:t>
    </dgm:pt>
    <dgm:pt modelId="{7BA0FBCC-D803-4841-B3DC-8472E4C19B6B}">
      <dgm:prSet/>
      <dgm:spPr/>
      <dgm:t>
        <a:bodyPr/>
        <a:lstStyle/>
        <a:p>
          <a:r>
            <a:rPr lang="en-US"/>
            <a:t>ensure there is no background noise that may affect the clarity of your voice</a:t>
          </a:r>
        </a:p>
      </dgm:t>
    </dgm:pt>
    <dgm:pt modelId="{597AC8D1-8FC9-4F57-BD61-56400582FFD8}" type="parTrans" cxnId="{CE25182C-96C5-43BA-B735-2F337BAD6029}">
      <dgm:prSet/>
      <dgm:spPr/>
      <dgm:t>
        <a:bodyPr/>
        <a:lstStyle/>
        <a:p>
          <a:endParaRPr lang="en-US"/>
        </a:p>
      </dgm:t>
    </dgm:pt>
    <dgm:pt modelId="{5C6419DE-A3A2-4328-B86B-5FAC1C46ECAF}" type="sibTrans" cxnId="{CE25182C-96C5-43BA-B735-2F337BAD6029}">
      <dgm:prSet/>
      <dgm:spPr/>
      <dgm:t>
        <a:bodyPr/>
        <a:lstStyle/>
        <a:p>
          <a:endParaRPr lang="en-US"/>
        </a:p>
      </dgm:t>
    </dgm:pt>
    <dgm:pt modelId="{C8D03F85-8FB4-4FC7-A96B-BAE7EA7CDB6F}">
      <dgm:prSet/>
      <dgm:spPr/>
      <dgm:t>
        <a:bodyPr/>
        <a:lstStyle/>
        <a:p>
          <a:r>
            <a:rPr lang="en-US"/>
            <a:t>take part actively</a:t>
          </a:r>
        </a:p>
      </dgm:t>
    </dgm:pt>
    <dgm:pt modelId="{0D7FB320-7661-40A8-AF49-FB22F49A0ACE}" type="parTrans" cxnId="{DA434D57-2665-4D27-9FAB-1C16D12F3035}">
      <dgm:prSet/>
      <dgm:spPr/>
      <dgm:t>
        <a:bodyPr/>
        <a:lstStyle/>
        <a:p>
          <a:endParaRPr lang="en-US"/>
        </a:p>
      </dgm:t>
    </dgm:pt>
    <dgm:pt modelId="{9CA65D94-0015-4594-A3F4-C53E53D2E701}" type="sibTrans" cxnId="{DA434D57-2665-4D27-9FAB-1C16D12F3035}">
      <dgm:prSet/>
      <dgm:spPr/>
      <dgm:t>
        <a:bodyPr/>
        <a:lstStyle/>
        <a:p>
          <a:endParaRPr lang="en-US"/>
        </a:p>
      </dgm:t>
    </dgm:pt>
    <dgm:pt modelId="{4A23F327-1C3A-4CFF-AF4F-92424E41F99E}">
      <dgm:prSet/>
      <dgm:spPr/>
      <dgm:t>
        <a:bodyPr/>
        <a:lstStyle/>
        <a:p>
          <a:r>
            <a:rPr lang="en-US"/>
            <a:t>keep to the time-frame set for each video session</a:t>
          </a:r>
        </a:p>
      </dgm:t>
    </dgm:pt>
    <dgm:pt modelId="{B9157452-7E79-4ED0-A569-1B65CFEFBEDE}" type="parTrans" cxnId="{3F0916E2-FECF-4255-9AFC-DEA34C2E5E4B}">
      <dgm:prSet/>
      <dgm:spPr/>
      <dgm:t>
        <a:bodyPr/>
        <a:lstStyle/>
        <a:p>
          <a:endParaRPr lang="en-US"/>
        </a:p>
      </dgm:t>
    </dgm:pt>
    <dgm:pt modelId="{CA8477A8-AAE6-4957-B1C7-5D028907923C}" type="sibTrans" cxnId="{3F0916E2-FECF-4255-9AFC-DEA34C2E5E4B}">
      <dgm:prSet/>
      <dgm:spPr/>
      <dgm:t>
        <a:bodyPr/>
        <a:lstStyle/>
        <a:p>
          <a:endParaRPr lang="en-US"/>
        </a:p>
      </dgm:t>
    </dgm:pt>
    <dgm:pt modelId="{799B138A-5CF0-489D-8784-F616A14629AD}" type="pres">
      <dgm:prSet presAssocID="{C0107C88-B7A5-42BB-A385-7A4E56CDE5A9}" presName="diagram" presStyleCnt="0">
        <dgm:presLayoutVars>
          <dgm:dir/>
          <dgm:resizeHandles val="exact"/>
        </dgm:presLayoutVars>
      </dgm:prSet>
      <dgm:spPr/>
    </dgm:pt>
    <dgm:pt modelId="{D6402D2C-F783-479E-9E2F-80EDD98FBFBF}" type="pres">
      <dgm:prSet presAssocID="{49E11E6E-5BE0-4F7C-B9CD-C0C7F17CC231}" presName="node" presStyleLbl="node1" presStyleIdx="0" presStyleCnt="7">
        <dgm:presLayoutVars>
          <dgm:bulletEnabled val="1"/>
        </dgm:presLayoutVars>
      </dgm:prSet>
      <dgm:spPr/>
    </dgm:pt>
    <dgm:pt modelId="{F5EC216A-BA8A-483C-9F09-4B8230108E16}" type="pres">
      <dgm:prSet presAssocID="{524CE1D0-DACB-4A07-BB91-EB5D0B76209D}" presName="sibTrans" presStyleCnt="0"/>
      <dgm:spPr/>
    </dgm:pt>
    <dgm:pt modelId="{0D59556F-E5EF-412E-991D-D00EB5395F2D}" type="pres">
      <dgm:prSet presAssocID="{49AD6C16-1BB5-4FDF-BD9B-CBF11B771572}" presName="node" presStyleLbl="node1" presStyleIdx="1" presStyleCnt="7">
        <dgm:presLayoutVars>
          <dgm:bulletEnabled val="1"/>
        </dgm:presLayoutVars>
      </dgm:prSet>
      <dgm:spPr/>
    </dgm:pt>
    <dgm:pt modelId="{DC8F5CF3-E1AD-43D3-ABE1-8C0754E70922}" type="pres">
      <dgm:prSet presAssocID="{5EAB12CC-992B-49EF-9186-6122F5491F86}" presName="sibTrans" presStyleCnt="0"/>
      <dgm:spPr/>
    </dgm:pt>
    <dgm:pt modelId="{B175B52D-A193-4F1B-8DBF-E57BD71F77A2}" type="pres">
      <dgm:prSet presAssocID="{21306484-ABE0-4B4B-BC44-FE30B5BA5D06}" presName="node" presStyleLbl="node1" presStyleIdx="2" presStyleCnt="7">
        <dgm:presLayoutVars>
          <dgm:bulletEnabled val="1"/>
        </dgm:presLayoutVars>
      </dgm:prSet>
      <dgm:spPr/>
    </dgm:pt>
    <dgm:pt modelId="{9A296626-B808-4AA6-875C-92D563DDB388}" type="pres">
      <dgm:prSet presAssocID="{46324220-BB48-4F04-89EE-503EE0935AFD}" presName="sibTrans" presStyleCnt="0"/>
      <dgm:spPr/>
    </dgm:pt>
    <dgm:pt modelId="{47ED49B2-88E8-48A0-A22B-354D387C0768}" type="pres">
      <dgm:prSet presAssocID="{3249DF10-5C21-480C-9727-360B6044C4AF}" presName="node" presStyleLbl="node1" presStyleIdx="3" presStyleCnt="7">
        <dgm:presLayoutVars>
          <dgm:bulletEnabled val="1"/>
        </dgm:presLayoutVars>
      </dgm:prSet>
      <dgm:spPr/>
    </dgm:pt>
    <dgm:pt modelId="{BE138190-1E16-4F7E-A490-47A3A90BAD22}" type="pres">
      <dgm:prSet presAssocID="{45F24E88-B907-4F29-BEFA-2BFC2A9CA2AB}" presName="sibTrans" presStyleCnt="0"/>
      <dgm:spPr/>
    </dgm:pt>
    <dgm:pt modelId="{1F824D59-81E0-49CC-A3FF-640E0F5B48DA}" type="pres">
      <dgm:prSet presAssocID="{7BA0FBCC-D803-4841-B3DC-8472E4C19B6B}" presName="node" presStyleLbl="node1" presStyleIdx="4" presStyleCnt="7">
        <dgm:presLayoutVars>
          <dgm:bulletEnabled val="1"/>
        </dgm:presLayoutVars>
      </dgm:prSet>
      <dgm:spPr/>
    </dgm:pt>
    <dgm:pt modelId="{E556B809-348C-4F2A-B420-292A9974467A}" type="pres">
      <dgm:prSet presAssocID="{5C6419DE-A3A2-4328-B86B-5FAC1C46ECAF}" presName="sibTrans" presStyleCnt="0"/>
      <dgm:spPr/>
    </dgm:pt>
    <dgm:pt modelId="{917E2D71-D79C-4E43-B36F-D8BD061D6C7E}" type="pres">
      <dgm:prSet presAssocID="{C8D03F85-8FB4-4FC7-A96B-BAE7EA7CDB6F}" presName="node" presStyleLbl="node1" presStyleIdx="5" presStyleCnt="7">
        <dgm:presLayoutVars>
          <dgm:bulletEnabled val="1"/>
        </dgm:presLayoutVars>
      </dgm:prSet>
      <dgm:spPr/>
    </dgm:pt>
    <dgm:pt modelId="{8B2E5C6C-0F2E-41C0-8668-057022CEEF04}" type="pres">
      <dgm:prSet presAssocID="{9CA65D94-0015-4594-A3F4-C53E53D2E701}" presName="sibTrans" presStyleCnt="0"/>
      <dgm:spPr/>
    </dgm:pt>
    <dgm:pt modelId="{EADF46A0-E750-4495-9C12-243A3E0F4BDD}" type="pres">
      <dgm:prSet presAssocID="{4A23F327-1C3A-4CFF-AF4F-92424E41F99E}" presName="node" presStyleLbl="node1" presStyleIdx="6" presStyleCnt="7">
        <dgm:presLayoutVars>
          <dgm:bulletEnabled val="1"/>
        </dgm:presLayoutVars>
      </dgm:prSet>
      <dgm:spPr/>
    </dgm:pt>
  </dgm:ptLst>
  <dgm:cxnLst>
    <dgm:cxn modelId="{8F039E14-2793-4EB2-A487-513C547C5B6C}" type="presOf" srcId="{C8D03F85-8FB4-4FC7-A96B-BAE7EA7CDB6F}" destId="{917E2D71-D79C-4E43-B36F-D8BD061D6C7E}" srcOrd="0" destOrd="0" presId="urn:microsoft.com/office/officeart/2005/8/layout/default"/>
    <dgm:cxn modelId="{81D3EA16-8697-460E-BC97-14EE03AF0E6A}" type="presOf" srcId="{49AD6C16-1BB5-4FDF-BD9B-CBF11B771572}" destId="{0D59556F-E5EF-412E-991D-D00EB5395F2D}" srcOrd="0" destOrd="0" presId="urn:microsoft.com/office/officeart/2005/8/layout/default"/>
    <dgm:cxn modelId="{6BB2E818-D96E-45DA-A088-3F60FB82D79C}" type="presOf" srcId="{C0107C88-B7A5-42BB-A385-7A4E56CDE5A9}" destId="{799B138A-5CF0-489D-8784-F616A14629AD}" srcOrd="0" destOrd="0" presId="urn:microsoft.com/office/officeart/2005/8/layout/default"/>
    <dgm:cxn modelId="{4385981E-24C4-450A-930E-992D2A399A2E}" srcId="{C0107C88-B7A5-42BB-A385-7A4E56CDE5A9}" destId="{3249DF10-5C21-480C-9727-360B6044C4AF}" srcOrd="3" destOrd="0" parTransId="{9E8E7849-4249-415B-9D39-60BF9BA130C4}" sibTransId="{45F24E88-B907-4F29-BEFA-2BFC2A9CA2AB}"/>
    <dgm:cxn modelId="{B2F2A42A-DA54-4EEC-8256-AD54E5BDE3AE}" type="presOf" srcId="{4A23F327-1C3A-4CFF-AF4F-92424E41F99E}" destId="{EADF46A0-E750-4495-9C12-243A3E0F4BDD}" srcOrd="0" destOrd="0" presId="urn:microsoft.com/office/officeart/2005/8/layout/default"/>
    <dgm:cxn modelId="{CE25182C-96C5-43BA-B735-2F337BAD6029}" srcId="{C0107C88-B7A5-42BB-A385-7A4E56CDE5A9}" destId="{7BA0FBCC-D803-4841-B3DC-8472E4C19B6B}" srcOrd="4" destOrd="0" parTransId="{597AC8D1-8FC9-4F57-BD61-56400582FFD8}" sibTransId="{5C6419DE-A3A2-4328-B86B-5FAC1C46ECAF}"/>
    <dgm:cxn modelId="{B6760D4B-AA83-4B58-B25A-7108AFA49225}" srcId="{C0107C88-B7A5-42BB-A385-7A4E56CDE5A9}" destId="{49AD6C16-1BB5-4FDF-BD9B-CBF11B771572}" srcOrd="1" destOrd="0" parTransId="{97B2E8D5-A0C6-4096-882A-D01B35059544}" sibTransId="{5EAB12CC-992B-49EF-9186-6122F5491F86}"/>
    <dgm:cxn modelId="{DA434D57-2665-4D27-9FAB-1C16D12F3035}" srcId="{C0107C88-B7A5-42BB-A385-7A4E56CDE5A9}" destId="{C8D03F85-8FB4-4FC7-A96B-BAE7EA7CDB6F}" srcOrd="5" destOrd="0" parTransId="{0D7FB320-7661-40A8-AF49-FB22F49A0ACE}" sibTransId="{9CA65D94-0015-4594-A3F4-C53E53D2E701}"/>
    <dgm:cxn modelId="{26DFD857-5DD2-40DB-9FEC-831D76609EC5}" type="presOf" srcId="{49E11E6E-5BE0-4F7C-B9CD-C0C7F17CC231}" destId="{D6402D2C-F783-479E-9E2F-80EDD98FBFBF}" srcOrd="0" destOrd="0" presId="urn:microsoft.com/office/officeart/2005/8/layout/default"/>
    <dgm:cxn modelId="{E12812A9-CB81-4ADE-B97A-BEC3F50952F8}" type="presOf" srcId="{7BA0FBCC-D803-4841-B3DC-8472E4C19B6B}" destId="{1F824D59-81E0-49CC-A3FF-640E0F5B48DA}" srcOrd="0" destOrd="0" presId="urn:microsoft.com/office/officeart/2005/8/layout/default"/>
    <dgm:cxn modelId="{377314B6-9DC1-4463-A4C1-627D0D661C3D}" srcId="{C0107C88-B7A5-42BB-A385-7A4E56CDE5A9}" destId="{49E11E6E-5BE0-4F7C-B9CD-C0C7F17CC231}" srcOrd="0" destOrd="0" parTransId="{E02A5121-B015-4D9D-A5B0-3546B9580970}" sibTransId="{524CE1D0-DACB-4A07-BB91-EB5D0B76209D}"/>
    <dgm:cxn modelId="{50F82FC9-DBA9-4003-844F-27F624A1E8B6}" type="presOf" srcId="{3249DF10-5C21-480C-9727-360B6044C4AF}" destId="{47ED49B2-88E8-48A0-A22B-354D387C0768}" srcOrd="0" destOrd="0" presId="urn:microsoft.com/office/officeart/2005/8/layout/default"/>
    <dgm:cxn modelId="{574364DB-2099-4FF6-B0F0-B7E97C6AF9C5}" srcId="{C0107C88-B7A5-42BB-A385-7A4E56CDE5A9}" destId="{21306484-ABE0-4B4B-BC44-FE30B5BA5D06}" srcOrd="2" destOrd="0" parTransId="{ED20ED3A-2F62-4DCF-96A5-EBA7CBD20C31}" sibTransId="{46324220-BB48-4F04-89EE-503EE0935AFD}"/>
    <dgm:cxn modelId="{3F0916E2-FECF-4255-9AFC-DEA34C2E5E4B}" srcId="{C0107C88-B7A5-42BB-A385-7A4E56CDE5A9}" destId="{4A23F327-1C3A-4CFF-AF4F-92424E41F99E}" srcOrd="6" destOrd="0" parTransId="{B9157452-7E79-4ED0-A569-1B65CFEFBEDE}" sibTransId="{CA8477A8-AAE6-4957-B1C7-5D028907923C}"/>
    <dgm:cxn modelId="{66BD02FD-11D0-4A39-B331-FA89EADE1C4E}" type="presOf" srcId="{21306484-ABE0-4B4B-BC44-FE30B5BA5D06}" destId="{B175B52D-A193-4F1B-8DBF-E57BD71F77A2}" srcOrd="0" destOrd="0" presId="urn:microsoft.com/office/officeart/2005/8/layout/default"/>
    <dgm:cxn modelId="{40C12F15-B2B9-4D20-A2B5-4285E3A6ACCE}" type="presParOf" srcId="{799B138A-5CF0-489D-8784-F616A14629AD}" destId="{D6402D2C-F783-479E-9E2F-80EDD98FBFBF}" srcOrd="0" destOrd="0" presId="urn:microsoft.com/office/officeart/2005/8/layout/default"/>
    <dgm:cxn modelId="{34CB5197-F2CD-471B-BEAC-ABB3ED879652}" type="presParOf" srcId="{799B138A-5CF0-489D-8784-F616A14629AD}" destId="{F5EC216A-BA8A-483C-9F09-4B8230108E16}" srcOrd="1" destOrd="0" presId="urn:microsoft.com/office/officeart/2005/8/layout/default"/>
    <dgm:cxn modelId="{FBB133DB-098F-47E3-8B78-62468C473014}" type="presParOf" srcId="{799B138A-5CF0-489D-8784-F616A14629AD}" destId="{0D59556F-E5EF-412E-991D-D00EB5395F2D}" srcOrd="2" destOrd="0" presId="urn:microsoft.com/office/officeart/2005/8/layout/default"/>
    <dgm:cxn modelId="{AA91446C-28BA-4F6C-B5E3-35594085C88E}" type="presParOf" srcId="{799B138A-5CF0-489D-8784-F616A14629AD}" destId="{DC8F5CF3-E1AD-43D3-ABE1-8C0754E70922}" srcOrd="3" destOrd="0" presId="urn:microsoft.com/office/officeart/2005/8/layout/default"/>
    <dgm:cxn modelId="{9A98D371-7A40-44AB-BC81-E78900FCDC5B}" type="presParOf" srcId="{799B138A-5CF0-489D-8784-F616A14629AD}" destId="{B175B52D-A193-4F1B-8DBF-E57BD71F77A2}" srcOrd="4" destOrd="0" presId="urn:microsoft.com/office/officeart/2005/8/layout/default"/>
    <dgm:cxn modelId="{6B16609F-004B-4BC8-99AE-1B0F03B15FA5}" type="presParOf" srcId="{799B138A-5CF0-489D-8784-F616A14629AD}" destId="{9A296626-B808-4AA6-875C-92D563DDB388}" srcOrd="5" destOrd="0" presId="urn:microsoft.com/office/officeart/2005/8/layout/default"/>
    <dgm:cxn modelId="{F0468DDB-5796-4512-BDB2-AB50F30A4DF0}" type="presParOf" srcId="{799B138A-5CF0-489D-8784-F616A14629AD}" destId="{47ED49B2-88E8-48A0-A22B-354D387C0768}" srcOrd="6" destOrd="0" presId="urn:microsoft.com/office/officeart/2005/8/layout/default"/>
    <dgm:cxn modelId="{17715EF8-947A-4553-9B50-C787296F3F10}" type="presParOf" srcId="{799B138A-5CF0-489D-8784-F616A14629AD}" destId="{BE138190-1E16-4F7E-A490-47A3A90BAD22}" srcOrd="7" destOrd="0" presId="urn:microsoft.com/office/officeart/2005/8/layout/default"/>
    <dgm:cxn modelId="{0F68DAF2-6DF2-4D23-832B-9C8399FA1120}" type="presParOf" srcId="{799B138A-5CF0-489D-8784-F616A14629AD}" destId="{1F824D59-81E0-49CC-A3FF-640E0F5B48DA}" srcOrd="8" destOrd="0" presId="urn:microsoft.com/office/officeart/2005/8/layout/default"/>
    <dgm:cxn modelId="{98881A47-6EEC-434D-AC56-981BDAEECE27}" type="presParOf" srcId="{799B138A-5CF0-489D-8784-F616A14629AD}" destId="{E556B809-348C-4F2A-B420-292A9974467A}" srcOrd="9" destOrd="0" presId="urn:microsoft.com/office/officeart/2005/8/layout/default"/>
    <dgm:cxn modelId="{A2BDEECF-152B-49A1-A34D-49728636B204}" type="presParOf" srcId="{799B138A-5CF0-489D-8784-F616A14629AD}" destId="{917E2D71-D79C-4E43-B36F-D8BD061D6C7E}" srcOrd="10" destOrd="0" presId="urn:microsoft.com/office/officeart/2005/8/layout/default"/>
    <dgm:cxn modelId="{F0B2566A-9574-48D1-86EE-EC026AC83715}" type="presParOf" srcId="{799B138A-5CF0-489D-8784-F616A14629AD}" destId="{8B2E5C6C-0F2E-41C0-8668-057022CEEF04}" srcOrd="11" destOrd="0" presId="urn:microsoft.com/office/officeart/2005/8/layout/default"/>
    <dgm:cxn modelId="{AFCC13A8-5351-471D-8833-79D70CE78B4A}" type="presParOf" srcId="{799B138A-5CF0-489D-8784-F616A14629AD}" destId="{EADF46A0-E750-4495-9C12-243A3E0F4BDD}"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D4246D0-B95C-407B-8FCB-A819C4BADDA3}" type="doc">
      <dgm:prSet loTypeId="urn:microsoft.com/office/officeart/2016/7/layout/ChevronBlockProcess" loCatId="process" qsTypeId="urn:microsoft.com/office/officeart/2005/8/quickstyle/simple2" qsCatId="simple" csTypeId="urn:microsoft.com/office/officeart/2005/8/colors/colorful2" csCatId="colorful" phldr="1"/>
      <dgm:spPr/>
      <dgm:t>
        <a:bodyPr/>
        <a:lstStyle/>
        <a:p>
          <a:endParaRPr lang="en-US"/>
        </a:p>
      </dgm:t>
    </dgm:pt>
    <dgm:pt modelId="{5C8E68F7-4041-403D-89B5-2943FF746A76}">
      <dgm:prSet/>
      <dgm:spPr/>
      <dgm:t>
        <a:bodyPr/>
        <a:lstStyle/>
        <a:p>
          <a:r>
            <a:rPr lang="en-US"/>
            <a:t>Upload</a:t>
          </a:r>
        </a:p>
      </dgm:t>
    </dgm:pt>
    <dgm:pt modelId="{69259CC6-535A-4C83-A5C0-0D9CA39234AF}" type="parTrans" cxnId="{DC4765D8-3F84-4EC7-9055-B5A523FFEF30}">
      <dgm:prSet/>
      <dgm:spPr/>
      <dgm:t>
        <a:bodyPr/>
        <a:lstStyle/>
        <a:p>
          <a:endParaRPr lang="en-US"/>
        </a:p>
      </dgm:t>
    </dgm:pt>
    <dgm:pt modelId="{3C3419BD-E4BD-46FE-8A7A-9EC68315E40D}" type="sibTrans" cxnId="{DC4765D8-3F84-4EC7-9055-B5A523FFEF30}">
      <dgm:prSet/>
      <dgm:spPr/>
      <dgm:t>
        <a:bodyPr/>
        <a:lstStyle/>
        <a:p>
          <a:endParaRPr lang="en-US"/>
        </a:p>
      </dgm:t>
    </dgm:pt>
    <dgm:pt modelId="{5B6678FA-E08C-42B9-95CB-F7C47B19AABB}">
      <dgm:prSet custT="1"/>
      <dgm:spPr/>
      <dgm:t>
        <a:bodyPr/>
        <a:lstStyle/>
        <a:p>
          <a:r>
            <a:rPr lang="en-US" sz="1600" dirty="0"/>
            <a:t>upload the group discussion video and submission form onto Google Drive via the submission link given by his/her instructor. </a:t>
          </a:r>
        </a:p>
      </dgm:t>
    </dgm:pt>
    <dgm:pt modelId="{B92F060D-413F-4995-A825-5F692439E4A0}" type="parTrans" cxnId="{998BCF66-FF6B-4D15-9CCB-254D60CB76B4}">
      <dgm:prSet/>
      <dgm:spPr/>
      <dgm:t>
        <a:bodyPr/>
        <a:lstStyle/>
        <a:p>
          <a:endParaRPr lang="en-US"/>
        </a:p>
      </dgm:t>
    </dgm:pt>
    <dgm:pt modelId="{514B0FAC-F8F5-4F6C-ABED-3EB6678FE591}" type="sibTrans" cxnId="{998BCF66-FF6B-4D15-9CCB-254D60CB76B4}">
      <dgm:prSet/>
      <dgm:spPr/>
      <dgm:t>
        <a:bodyPr/>
        <a:lstStyle/>
        <a:p>
          <a:endParaRPr lang="en-US"/>
        </a:p>
      </dgm:t>
    </dgm:pt>
    <dgm:pt modelId="{EBD88AF1-D756-4E11-A3B7-EB6AA2E27612}">
      <dgm:prSet/>
      <dgm:spPr/>
      <dgm:t>
        <a:bodyPr/>
        <a:lstStyle/>
        <a:p>
          <a:r>
            <a:rPr lang="en-US"/>
            <a:t>Ask</a:t>
          </a:r>
        </a:p>
      </dgm:t>
    </dgm:pt>
    <dgm:pt modelId="{9C77B940-5770-4DF3-B428-6E1B07CCFB72}" type="parTrans" cxnId="{47546434-A8D6-44FD-8CF9-004B31EFFDB4}">
      <dgm:prSet/>
      <dgm:spPr/>
      <dgm:t>
        <a:bodyPr/>
        <a:lstStyle/>
        <a:p>
          <a:endParaRPr lang="en-US"/>
        </a:p>
      </dgm:t>
    </dgm:pt>
    <dgm:pt modelId="{77837A16-608D-46E1-A32C-51F347FE3C53}" type="sibTrans" cxnId="{47546434-A8D6-44FD-8CF9-004B31EFFDB4}">
      <dgm:prSet/>
      <dgm:spPr/>
      <dgm:t>
        <a:bodyPr/>
        <a:lstStyle/>
        <a:p>
          <a:endParaRPr lang="en-US"/>
        </a:p>
      </dgm:t>
    </dgm:pt>
    <dgm:pt modelId="{60649A57-4A43-4424-9D48-10B45252D6C2}">
      <dgm:prSet custT="1"/>
      <dgm:spPr/>
      <dgm:t>
        <a:bodyPr/>
        <a:lstStyle/>
        <a:p>
          <a:r>
            <a:rPr lang="en-US" sz="1600" dirty="0"/>
            <a:t>ask for google drive access from your  Google Drive Manager and use only UPM student email to do this. </a:t>
          </a:r>
          <a:r>
            <a:rPr lang="en-US" sz="1600" b="1" dirty="0">
              <a:solidFill>
                <a:srgbClr val="FF0000"/>
              </a:solidFill>
            </a:rPr>
            <a:t>(Latest before Semester Break) </a:t>
          </a:r>
          <a:r>
            <a:rPr lang="en-US" sz="1600" dirty="0"/>
            <a:t>After that AC will not entertain any student request)</a:t>
          </a:r>
        </a:p>
      </dgm:t>
    </dgm:pt>
    <dgm:pt modelId="{53A1C262-4D89-4239-B7F3-423E420F6DAD}" type="parTrans" cxnId="{C06FFE2F-3250-438F-A62B-7C362E2D6441}">
      <dgm:prSet/>
      <dgm:spPr/>
      <dgm:t>
        <a:bodyPr/>
        <a:lstStyle/>
        <a:p>
          <a:endParaRPr lang="en-US"/>
        </a:p>
      </dgm:t>
    </dgm:pt>
    <dgm:pt modelId="{C447F566-CEFE-440C-B233-0AEB21389B14}" type="sibTrans" cxnId="{C06FFE2F-3250-438F-A62B-7C362E2D6441}">
      <dgm:prSet/>
      <dgm:spPr/>
      <dgm:t>
        <a:bodyPr/>
        <a:lstStyle/>
        <a:p>
          <a:endParaRPr lang="en-US"/>
        </a:p>
      </dgm:t>
    </dgm:pt>
    <dgm:pt modelId="{E11882B5-2986-49FC-A1A1-3F4E69D41F5D}">
      <dgm:prSet/>
      <dgm:spPr/>
      <dgm:t>
        <a:bodyPr/>
        <a:lstStyle/>
        <a:p>
          <a:r>
            <a:rPr lang="en-US"/>
            <a:t>Turn in</a:t>
          </a:r>
        </a:p>
      </dgm:t>
    </dgm:pt>
    <dgm:pt modelId="{A71E9637-0096-4CAD-8C84-C9B4934034BC}" type="parTrans" cxnId="{5C5BBA7C-744F-4D82-AB3E-21B90F35AD4D}">
      <dgm:prSet/>
      <dgm:spPr/>
      <dgm:t>
        <a:bodyPr/>
        <a:lstStyle/>
        <a:p>
          <a:endParaRPr lang="en-US"/>
        </a:p>
      </dgm:t>
    </dgm:pt>
    <dgm:pt modelId="{F23DA25D-49AF-4D1E-9208-6869FC558BF4}" type="sibTrans" cxnId="{5C5BBA7C-744F-4D82-AB3E-21B90F35AD4D}">
      <dgm:prSet/>
      <dgm:spPr/>
      <dgm:t>
        <a:bodyPr/>
        <a:lstStyle/>
        <a:p>
          <a:endParaRPr lang="en-US"/>
        </a:p>
      </dgm:t>
    </dgm:pt>
    <dgm:pt modelId="{292699C7-A761-4924-B92E-47D257D89D4A}">
      <dgm:prSet custT="1"/>
      <dgm:spPr/>
      <dgm:t>
        <a:bodyPr/>
        <a:lstStyle/>
        <a:p>
          <a:r>
            <a:rPr lang="en-US" sz="1600" dirty="0"/>
            <a:t>turn in a copy of  the Submission Form via </a:t>
          </a:r>
          <a:r>
            <a:rPr lang="en-US" sz="1600" dirty="0" err="1"/>
            <a:t>Putrablast</a:t>
          </a:r>
          <a:r>
            <a:rPr lang="en-US" sz="1600" dirty="0"/>
            <a:t> before the submission deadline. Only ONE submission is required in Google Drive and </a:t>
          </a:r>
          <a:r>
            <a:rPr lang="en-US" sz="1600" dirty="0" err="1"/>
            <a:t>Putrablast</a:t>
          </a:r>
          <a:r>
            <a:rPr lang="en-US" sz="1600" dirty="0"/>
            <a:t> each week.</a:t>
          </a:r>
        </a:p>
      </dgm:t>
    </dgm:pt>
    <dgm:pt modelId="{66690BAF-AA1B-4A93-B7F8-667188E958BB}" type="parTrans" cxnId="{0ABD6320-BDE3-4DD7-9C07-A639AFE989EC}">
      <dgm:prSet/>
      <dgm:spPr/>
      <dgm:t>
        <a:bodyPr/>
        <a:lstStyle/>
        <a:p>
          <a:endParaRPr lang="en-US"/>
        </a:p>
      </dgm:t>
    </dgm:pt>
    <dgm:pt modelId="{535FE94A-25BB-47BE-8495-F67BDB005CDA}" type="sibTrans" cxnId="{0ABD6320-BDE3-4DD7-9C07-A639AFE989EC}">
      <dgm:prSet/>
      <dgm:spPr/>
      <dgm:t>
        <a:bodyPr/>
        <a:lstStyle/>
        <a:p>
          <a:endParaRPr lang="en-US"/>
        </a:p>
      </dgm:t>
    </dgm:pt>
    <dgm:pt modelId="{393CC725-884B-44C0-8829-830C55B075FE}" type="pres">
      <dgm:prSet presAssocID="{AD4246D0-B95C-407B-8FCB-A819C4BADDA3}" presName="Name0" presStyleCnt="0">
        <dgm:presLayoutVars>
          <dgm:dir/>
          <dgm:animLvl val="lvl"/>
          <dgm:resizeHandles val="exact"/>
        </dgm:presLayoutVars>
      </dgm:prSet>
      <dgm:spPr/>
    </dgm:pt>
    <dgm:pt modelId="{AC8C9C78-AF98-4AEA-8FB0-FB736CA84EC5}" type="pres">
      <dgm:prSet presAssocID="{5C8E68F7-4041-403D-89B5-2943FF746A76}" presName="composite" presStyleCnt="0"/>
      <dgm:spPr/>
    </dgm:pt>
    <dgm:pt modelId="{83E30C02-80A3-4C08-B0CE-88A39A4A850C}" type="pres">
      <dgm:prSet presAssocID="{5C8E68F7-4041-403D-89B5-2943FF746A76}" presName="parTx" presStyleLbl="alignNode1" presStyleIdx="0" presStyleCnt="3">
        <dgm:presLayoutVars>
          <dgm:chMax val="0"/>
          <dgm:chPref val="0"/>
        </dgm:presLayoutVars>
      </dgm:prSet>
      <dgm:spPr/>
    </dgm:pt>
    <dgm:pt modelId="{AD272704-28E9-4970-81EF-3B11426E4E3D}" type="pres">
      <dgm:prSet presAssocID="{5C8E68F7-4041-403D-89B5-2943FF746A76}" presName="desTx" presStyleLbl="alignAccFollowNode1" presStyleIdx="0" presStyleCnt="3">
        <dgm:presLayoutVars/>
      </dgm:prSet>
      <dgm:spPr/>
    </dgm:pt>
    <dgm:pt modelId="{97823B28-DC02-4826-804C-EEE69170F285}" type="pres">
      <dgm:prSet presAssocID="{3C3419BD-E4BD-46FE-8A7A-9EC68315E40D}" presName="space" presStyleCnt="0"/>
      <dgm:spPr/>
    </dgm:pt>
    <dgm:pt modelId="{2E8D3C56-A31E-41D9-8F9A-A718206FCA61}" type="pres">
      <dgm:prSet presAssocID="{EBD88AF1-D756-4E11-A3B7-EB6AA2E27612}" presName="composite" presStyleCnt="0"/>
      <dgm:spPr/>
    </dgm:pt>
    <dgm:pt modelId="{72DBD977-36F4-47C1-BE24-1C67F48D4C79}" type="pres">
      <dgm:prSet presAssocID="{EBD88AF1-D756-4E11-A3B7-EB6AA2E27612}" presName="parTx" presStyleLbl="alignNode1" presStyleIdx="1" presStyleCnt="3">
        <dgm:presLayoutVars>
          <dgm:chMax val="0"/>
          <dgm:chPref val="0"/>
        </dgm:presLayoutVars>
      </dgm:prSet>
      <dgm:spPr/>
    </dgm:pt>
    <dgm:pt modelId="{330E12B7-D045-48E3-9084-8299FCD78B87}" type="pres">
      <dgm:prSet presAssocID="{EBD88AF1-D756-4E11-A3B7-EB6AA2E27612}" presName="desTx" presStyleLbl="alignAccFollowNode1" presStyleIdx="1" presStyleCnt="3">
        <dgm:presLayoutVars/>
      </dgm:prSet>
      <dgm:spPr/>
    </dgm:pt>
    <dgm:pt modelId="{7251B463-64D2-403D-B348-0A8EF37748A4}" type="pres">
      <dgm:prSet presAssocID="{77837A16-608D-46E1-A32C-51F347FE3C53}" presName="space" presStyleCnt="0"/>
      <dgm:spPr/>
    </dgm:pt>
    <dgm:pt modelId="{30840C9C-4D31-4F55-AD65-2B2FB385FDBC}" type="pres">
      <dgm:prSet presAssocID="{E11882B5-2986-49FC-A1A1-3F4E69D41F5D}" presName="composite" presStyleCnt="0"/>
      <dgm:spPr/>
    </dgm:pt>
    <dgm:pt modelId="{BED59E88-3304-4300-9F5E-2ABA4B6C8D87}" type="pres">
      <dgm:prSet presAssocID="{E11882B5-2986-49FC-A1A1-3F4E69D41F5D}" presName="parTx" presStyleLbl="alignNode1" presStyleIdx="2" presStyleCnt="3">
        <dgm:presLayoutVars>
          <dgm:chMax val="0"/>
          <dgm:chPref val="0"/>
        </dgm:presLayoutVars>
      </dgm:prSet>
      <dgm:spPr/>
    </dgm:pt>
    <dgm:pt modelId="{CD96A44F-6B48-4C5D-A82C-48798CCF373F}" type="pres">
      <dgm:prSet presAssocID="{E11882B5-2986-49FC-A1A1-3F4E69D41F5D}" presName="desTx" presStyleLbl="alignAccFollowNode1" presStyleIdx="2" presStyleCnt="3">
        <dgm:presLayoutVars/>
      </dgm:prSet>
      <dgm:spPr/>
    </dgm:pt>
  </dgm:ptLst>
  <dgm:cxnLst>
    <dgm:cxn modelId="{D479BB08-A076-4E02-982D-734C08D11FF0}" type="presOf" srcId="{292699C7-A761-4924-B92E-47D257D89D4A}" destId="{CD96A44F-6B48-4C5D-A82C-48798CCF373F}" srcOrd="0" destOrd="0" presId="urn:microsoft.com/office/officeart/2016/7/layout/ChevronBlockProcess"/>
    <dgm:cxn modelId="{59314810-5F79-4842-9F49-882CF8003847}" type="presOf" srcId="{5B6678FA-E08C-42B9-95CB-F7C47B19AABB}" destId="{AD272704-28E9-4970-81EF-3B11426E4E3D}" srcOrd="0" destOrd="0" presId="urn:microsoft.com/office/officeart/2016/7/layout/ChevronBlockProcess"/>
    <dgm:cxn modelId="{4D5B5E1B-9257-4E19-84D3-FD6115007564}" type="presOf" srcId="{60649A57-4A43-4424-9D48-10B45252D6C2}" destId="{330E12B7-D045-48E3-9084-8299FCD78B87}" srcOrd="0" destOrd="0" presId="urn:microsoft.com/office/officeart/2016/7/layout/ChevronBlockProcess"/>
    <dgm:cxn modelId="{0ABD6320-BDE3-4DD7-9C07-A639AFE989EC}" srcId="{E11882B5-2986-49FC-A1A1-3F4E69D41F5D}" destId="{292699C7-A761-4924-B92E-47D257D89D4A}" srcOrd="0" destOrd="0" parTransId="{66690BAF-AA1B-4A93-B7F8-667188E958BB}" sibTransId="{535FE94A-25BB-47BE-8495-F67BDB005CDA}"/>
    <dgm:cxn modelId="{C06FFE2F-3250-438F-A62B-7C362E2D6441}" srcId="{EBD88AF1-D756-4E11-A3B7-EB6AA2E27612}" destId="{60649A57-4A43-4424-9D48-10B45252D6C2}" srcOrd="0" destOrd="0" parTransId="{53A1C262-4D89-4239-B7F3-423E420F6DAD}" sibTransId="{C447F566-CEFE-440C-B233-0AEB21389B14}"/>
    <dgm:cxn modelId="{47546434-A8D6-44FD-8CF9-004B31EFFDB4}" srcId="{AD4246D0-B95C-407B-8FCB-A819C4BADDA3}" destId="{EBD88AF1-D756-4E11-A3B7-EB6AA2E27612}" srcOrd="1" destOrd="0" parTransId="{9C77B940-5770-4DF3-B428-6E1B07CCFB72}" sibTransId="{77837A16-608D-46E1-A32C-51F347FE3C53}"/>
    <dgm:cxn modelId="{FEDA553F-F89A-47B9-A84D-69019964E8A0}" type="presOf" srcId="{E11882B5-2986-49FC-A1A1-3F4E69D41F5D}" destId="{BED59E88-3304-4300-9F5E-2ABA4B6C8D87}" srcOrd="0" destOrd="0" presId="urn:microsoft.com/office/officeart/2016/7/layout/ChevronBlockProcess"/>
    <dgm:cxn modelId="{998BCF66-FF6B-4D15-9CCB-254D60CB76B4}" srcId="{5C8E68F7-4041-403D-89B5-2943FF746A76}" destId="{5B6678FA-E08C-42B9-95CB-F7C47B19AABB}" srcOrd="0" destOrd="0" parTransId="{B92F060D-413F-4995-A825-5F692439E4A0}" sibTransId="{514B0FAC-F8F5-4F6C-ABED-3EB6678FE591}"/>
    <dgm:cxn modelId="{9D347D68-61AE-4AF8-A4BC-F6E13529856A}" type="presOf" srcId="{AD4246D0-B95C-407B-8FCB-A819C4BADDA3}" destId="{393CC725-884B-44C0-8829-830C55B075FE}" srcOrd="0" destOrd="0" presId="urn:microsoft.com/office/officeart/2016/7/layout/ChevronBlockProcess"/>
    <dgm:cxn modelId="{5C5BBA7C-744F-4D82-AB3E-21B90F35AD4D}" srcId="{AD4246D0-B95C-407B-8FCB-A819C4BADDA3}" destId="{E11882B5-2986-49FC-A1A1-3F4E69D41F5D}" srcOrd="2" destOrd="0" parTransId="{A71E9637-0096-4CAD-8C84-C9B4934034BC}" sibTransId="{F23DA25D-49AF-4D1E-9208-6869FC558BF4}"/>
    <dgm:cxn modelId="{62774496-1D07-408D-8250-9111658F40AF}" type="presOf" srcId="{EBD88AF1-D756-4E11-A3B7-EB6AA2E27612}" destId="{72DBD977-36F4-47C1-BE24-1C67F48D4C79}" srcOrd="0" destOrd="0" presId="urn:microsoft.com/office/officeart/2016/7/layout/ChevronBlockProcess"/>
    <dgm:cxn modelId="{656512AA-49F8-4453-8897-2EC84D038D4F}" type="presOf" srcId="{5C8E68F7-4041-403D-89B5-2943FF746A76}" destId="{83E30C02-80A3-4C08-B0CE-88A39A4A850C}" srcOrd="0" destOrd="0" presId="urn:microsoft.com/office/officeart/2016/7/layout/ChevronBlockProcess"/>
    <dgm:cxn modelId="{DC4765D8-3F84-4EC7-9055-B5A523FFEF30}" srcId="{AD4246D0-B95C-407B-8FCB-A819C4BADDA3}" destId="{5C8E68F7-4041-403D-89B5-2943FF746A76}" srcOrd="0" destOrd="0" parTransId="{69259CC6-535A-4C83-A5C0-0D9CA39234AF}" sibTransId="{3C3419BD-E4BD-46FE-8A7A-9EC68315E40D}"/>
    <dgm:cxn modelId="{AB1BCFFC-EC01-4B95-8138-F4D3259CB921}" type="presParOf" srcId="{393CC725-884B-44C0-8829-830C55B075FE}" destId="{AC8C9C78-AF98-4AEA-8FB0-FB736CA84EC5}" srcOrd="0" destOrd="0" presId="urn:microsoft.com/office/officeart/2016/7/layout/ChevronBlockProcess"/>
    <dgm:cxn modelId="{D182E3D4-19C3-4F02-81AB-D8063832B13A}" type="presParOf" srcId="{AC8C9C78-AF98-4AEA-8FB0-FB736CA84EC5}" destId="{83E30C02-80A3-4C08-B0CE-88A39A4A850C}" srcOrd="0" destOrd="0" presId="urn:microsoft.com/office/officeart/2016/7/layout/ChevronBlockProcess"/>
    <dgm:cxn modelId="{2FA75EA4-68DE-41A1-A9A1-B3C19FFC1F34}" type="presParOf" srcId="{AC8C9C78-AF98-4AEA-8FB0-FB736CA84EC5}" destId="{AD272704-28E9-4970-81EF-3B11426E4E3D}" srcOrd="1" destOrd="0" presId="urn:microsoft.com/office/officeart/2016/7/layout/ChevronBlockProcess"/>
    <dgm:cxn modelId="{65DC0440-B04E-4676-A86F-FBE6FEC4D194}" type="presParOf" srcId="{393CC725-884B-44C0-8829-830C55B075FE}" destId="{97823B28-DC02-4826-804C-EEE69170F285}" srcOrd="1" destOrd="0" presId="urn:microsoft.com/office/officeart/2016/7/layout/ChevronBlockProcess"/>
    <dgm:cxn modelId="{128FF600-C26C-4E9E-9C27-D996827E56CD}" type="presParOf" srcId="{393CC725-884B-44C0-8829-830C55B075FE}" destId="{2E8D3C56-A31E-41D9-8F9A-A718206FCA61}" srcOrd="2" destOrd="0" presId="urn:microsoft.com/office/officeart/2016/7/layout/ChevronBlockProcess"/>
    <dgm:cxn modelId="{733487AC-79FA-4424-9AD2-16C341D8F0BB}" type="presParOf" srcId="{2E8D3C56-A31E-41D9-8F9A-A718206FCA61}" destId="{72DBD977-36F4-47C1-BE24-1C67F48D4C79}" srcOrd="0" destOrd="0" presId="urn:microsoft.com/office/officeart/2016/7/layout/ChevronBlockProcess"/>
    <dgm:cxn modelId="{92E48C8B-01C7-4B30-9014-147B9928A796}" type="presParOf" srcId="{2E8D3C56-A31E-41D9-8F9A-A718206FCA61}" destId="{330E12B7-D045-48E3-9084-8299FCD78B87}" srcOrd="1" destOrd="0" presId="urn:microsoft.com/office/officeart/2016/7/layout/ChevronBlockProcess"/>
    <dgm:cxn modelId="{7C7EB079-6D9A-4D3C-8848-269988220057}" type="presParOf" srcId="{393CC725-884B-44C0-8829-830C55B075FE}" destId="{7251B463-64D2-403D-B348-0A8EF37748A4}" srcOrd="3" destOrd="0" presId="urn:microsoft.com/office/officeart/2016/7/layout/ChevronBlockProcess"/>
    <dgm:cxn modelId="{89BBA790-90F6-4FAB-983E-4D0990054F43}" type="presParOf" srcId="{393CC725-884B-44C0-8829-830C55B075FE}" destId="{30840C9C-4D31-4F55-AD65-2B2FB385FDBC}" srcOrd="4" destOrd="0" presId="urn:microsoft.com/office/officeart/2016/7/layout/ChevronBlockProcess"/>
    <dgm:cxn modelId="{9F9D1587-9584-4FAD-9A5B-59F649E50E0C}" type="presParOf" srcId="{30840C9C-4D31-4F55-AD65-2B2FB385FDBC}" destId="{BED59E88-3304-4300-9F5E-2ABA4B6C8D87}" srcOrd="0" destOrd="0" presId="urn:microsoft.com/office/officeart/2016/7/layout/ChevronBlockProcess"/>
    <dgm:cxn modelId="{47E8BC8F-04D5-4D99-9BD9-FB83E0AFDB38}" type="presParOf" srcId="{30840C9C-4D31-4F55-AD65-2B2FB385FDBC}" destId="{CD96A44F-6B48-4C5D-A82C-48798CCF373F}" srcOrd="1" destOrd="0" presId="urn:microsoft.com/office/officeart/2016/7/layout/ChevronBlock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C042EC9-C112-4F92-8441-7E47F68222DB}"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C69F11A3-C692-4321-990E-8C88E139EF19}">
      <dgm:prSet/>
      <dgm:spPr/>
      <dgm:t>
        <a:bodyPr/>
        <a:lstStyle/>
        <a:p>
          <a:r>
            <a:rPr lang="en-US" dirty="0"/>
            <a:t>Attendance  (100%) </a:t>
          </a:r>
        </a:p>
      </dgm:t>
    </dgm:pt>
    <dgm:pt modelId="{13B7A4AE-D8FE-4436-9EBC-D1031FDCC304}" type="parTrans" cxnId="{C9036841-3E4C-4FB7-9FD0-1ECCB7ECA606}">
      <dgm:prSet/>
      <dgm:spPr/>
      <dgm:t>
        <a:bodyPr/>
        <a:lstStyle/>
        <a:p>
          <a:endParaRPr lang="en-US"/>
        </a:p>
      </dgm:t>
    </dgm:pt>
    <dgm:pt modelId="{59B45E27-3AA5-49C7-A916-446454A39C85}" type="sibTrans" cxnId="{C9036841-3E4C-4FB7-9FD0-1ECCB7ECA606}">
      <dgm:prSet/>
      <dgm:spPr/>
      <dgm:t>
        <a:bodyPr/>
        <a:lstStyle/>
        <a:p>
          <a:endParaRPr lang="en-US"/>
        </a:p>
      </dgm:t>
    </dgm:pt>
    <dgm:pt modelId="{919B79F8-3550-40BA-A5AD-0F26C82316D0}">
      <dgm:prSet/>
      <dgm:spPr/>
      <dgm:t>
        <a:bodyPr/>
        <a:lstStyle/>
        <a:p>
          <a:r>
            <a:rPr lang="en-US"/>
            <a:t>Task Completion (100%)</a:t>
          </a:r>
        </a:p>
      </dgm:t>
    </dgm:pt>
    <dgm:pt modelId="{105A5F77-0722-46C2-8014-C6F678CCC349}" type="parTrans" cxnId="{CDE4A01B-B67E-4034-AABF-C7F1DE7574B9}">
      <dgm:prSet/>
      <dgm:spPr/>
      <dgm:t>
        <a:bodyPr/>
        <a:lstStyle/>
        <a:p>
          <a:endParaRPr lang="en-US"/>
        </a:p>
      </dgm:t>
    </dgm:pt>
    <dgm:pt modelId="{DE7138C2-641F-4A3B-8450-37FF0BE63407}" type="sibTrans" cxnId="{CDE4A01B-B67E-4034-AABF-C7F1DE7574B9}">
      <dgm:prSet/>
      <dgm:spPr/>
      <dgm:t>
        <a:bodyPr/>
        <a:lstStyle/>
        <a:p>
          <a:endParaRPr lang="en-US"/>
        </a:p>
      </dgm:t>
    </dgm:pt>
    <dgm:pt modelId="{7A0AFBF5-97F5-434F-A578-60176855299A}">
      <dgm:prSet/>
      <dgm:spPr/>
      <dgm:t>
        <a:bodyPr/>
        <a:lstStyle/>
        <a:p>
          <a:r>
            <a:rPr lang="en-US" dirty="0"/>
            <a:t>Participation in the group discussion videos </a:t>
          </a:r>
        </a:p>
        <a:p>
          <a:r>
            <a:rPr lang="en-US" dirty="0"/>
            <a:t>(LAX Week 1 – 6).</a:t>
          </a:r>
        </a:p>
      </dgm:t>
    </dgm:pt>
    <dgm:pt modelId="{626AAF07-3C25-46DC-B98C-07A59D5EBBAA}" type="parTrans" cxnId="{B1A2E8E0-53EE-4008-A49A-4C313E90430E}">
      <dgm:prSet/>
      <dgm:spPr/>
      <dgm:t>
        <a:bodyPr/>
        <a:lstStyle/>
        <a:p>
          <a:endParaRPr lang="en-US"/>
        </a:p>
      </dgm:t>
    </dgm:pt>
    <dgm:pt modelId="{68180D22-9234-4143-8A52-320335CAA1F6}" type="sibTrans" cxnId="{B1A2E8E0-53EE-4008-A49A-4C313E90430E}">
      <dgm:prSet/>
      <dgm:spPr/>
      <dgm:t>
        <a:bodyPr/>
        <a:lstStyle/>
        <a:p>
          <a:endParaRPr lang="en-US"/>
        </a:p>
      </dgm:t>
    </dgm:pt>
    <dgm:pt modelId="{1529C16D-E43C-4064-ABE7-35EF9D2B4A9D}">
      <dgm:prSet/>
      <dgm:spPr/>
      <dgm:t>
        <a:bodyPr/>
        <a:lstStyle/>
        <a:p>
          <a:r>
            <a:rPr lang="en-US" u="sng"/>
            <a:t>100% + 100</a:t>
          </a:r>
          <a:r>
            <a:rPr lang="en-US">
              <a:latin typeface="Calibri Light" panose="020F0302020204030204"/>
            </a:rPr>
            <a:t>%/2  </a:t>
          </a:r>
          <a:r>
            <a:rPr lang="en-US"/>
            <a:t>=</a:t>
          </a:r>
          <a:r>
            <a:rPr lang="en-US">
              <a:latin typeface="Calibri Light" panose="020F0302020204030204"/>
            </a:rPr>
            <a:t>   </a:t>
          </a:r>
          <a:r>
            <a:rPr lang="en-US"/>
            <a:t> Must not be less than 80%</a:t>
          </a:r>
          <a:r>
            <a:rPr lang="en-US">
              <a:latin typeface="Calibri Light" panose="020F0302020204030204"/>
            </a:rPr>
            <a:t> </a:t>
          </a:r>
          <a:endParaRPr lang="en-US"/>
        </a:p>
      </dgm:t>
    </dgm:pt>
    <dgm:pt modelId="{2A5A6FEC-99B4-4F77-A9C1-0A9640B952D3}" type="parTrans" cxnId="{40CF4FAE-B231-45D7-9C02-33BA339C50B7}">
      <dgm:prSet/>
      <dgm:spPr/>
      <dgm:t>
        <a:bodyPr/>
        <a:lstStyle/>
        <a:p>
          <a:endParaRPr lang="en-US"/>
        </a:p>
      </dgm:t>
    </dgm:pt>
    <dgm:pt modelId="{B47555CD-1471-4862-8D10-9FDAE09AA9AF}" type="sibTrans" cxnId="{40CF4FAE-B231-45D7-9C02-33BA339C50B7}">
      <dgm:prSet/>
      <dgm:spPr/>
      <dgm:t>
        <a:bodyPr/>
        <a:lstStyle/>
        <a:p>
          <a:endParaRPr lang="en-US"/>
        </a:p>
      </dgm:t>
    </dgm:pt>
    <dgm:pt modelId="{C61604BF-9926-4409-ABDB-F31D79C42BAC}">
      <dgm:prSet/>
      <dgm:spPr/>
      <dgm:t>
        <a:bodyPr/>
        <a:lstStyle/>
        <a:p>
          <a:r>
            <a:rPr lang="en-US"/>
            <a:t>Students are </a:t>
          </a:r>
          <a:r>
            <a:rPr lang="en-US" b="1"/>
            <a:t>not required to sign or submit any attendance forms</a:t>
          </a:r>
          <a:r>
            <a:rPr lang="en-US"/>
            <a:t>.</a:t>
          </a:r>
        </a:p>
      </dgm:t>
    </dgm:pt>
    <dgm:pt modelId="{FF97E142-DAD5-4982-B515-9C74275AA27B}" type="parTrans" cxnId="{E540A0C5-6A4D-42F0-9A5E-F904E18584BE}">
      <dgm:prSet/>
      <dgm:spPr/>
      <dgm:t>
        <a:bodyPr/>
        <a:lstStyle/>
        <a:p>
          <a:endParaRPr lang="en-US"/>
        </a:p>
      </dgm:t>
    </dgm:pt>
    <dgm:pt modelId="{30A83C0C-6D0A-42BC-A623-39B364EC865B}" type="sibTrans" cxnId="{E540A0C5-6A4D-42F0-9A5E-F904E18584BE}">
      <dgm:prSet/>
      <dgm:spPr/>
      <dgm:t>
        <a:bodyPr/>
        <a:lstStyle/>
        <a:p>
          <a:endParaRPr lang="en-US"/>
        </a:p>
      </dgm:t>
    </dgm:pt>
    <dgm:pt modelId="{3DC664A3-BBF3-4C25-B506-0B47E1C74671}">
      <dgm:prSet/>
      <dgm:spPr/>
      <dgm:t>
        <a:bodyPr/>
        <a:lstStyle/>
        <a:p>
          <a:r>
            <a:rPr lang="en-US"/>
            <a:t>Students must submit their MCs or excuse letters (if any) if they fail to attend any of the group discussion sessions to avoid from being awarded a zero for attendance.</a:t>
          </a:r>
        </a:p>
      </dgm:t>
    </dgm:pt>
    <dgm:pt modelId="{FE58762F-4800-4960-AF88-8C3DDAE9315F}" type="parTrans" cxnId="{95F26F82-1A0C-4E02-876B-BF76DFC37095}">
      <dgm:prSet/>
      <dgm:spPr/>
      <dgm:t>
        <a:bodyPr/>
        <a:lstStyle/>
        <a:p>
          <a:endParaRPr lang="en-US"/>
        </a:p>
      </dgm:t>
    </dgm:pt>
    <dgm:pt modelId="{86E9B77F-4F16-42B7-8AC3-9D855FE1F8AD}" type="sibTrans" cxnId="{95F26F82-1A0C-4E02-876B-BF76DFC37095}">
      <dgm:prSet/>
      <dgm:spPr/>
      <dgm:t>
        <a:bodyPr/>
        <a:lstStyle/>
        <a:p>
          <a:endParaRPr lang="en-US"/>
        </a:p>
      </dgm:t>
    </dgm:pt>
    <dgm:pt modelId="{83CA75E5-E346-4DFD-898A-1DE7E61F8FE1}" type="pres">
      <dgm:prSet presAssocID="{BC042EC9-C112-4F92-8441-7E47F68222DB}" presName="Name0" presStyleCnt="0">
        <dgm:presLayoutVars>
          <dgm:dir/>
          <dgm:resizeHandles val="exact"/>
        </dgm:presLayoutVars>
      </dgm:prSet>
      <dgm:spPr/>
    </dgm:pt>
    <dgm:pt modelId="{401FBC2C-2B9D-45ED-AA89-1A4AB73C3669}" type="pres">
      <dgm:prSet presAssocID="{C69F11A3-C692-4321-990E-8C88E139EF19}" presName="node" presStyleLbl="node1" presStyleIdx="0" presStyleCnt="6">
        <dgm:presLayoutVars>
          <dgm:bulletEnabled val="1"/>
        </dgm:presLayoutVars>
      </dgm:prSet>
      <dgm:spPr/>
    </dgm:pt>
    <dgm:pt modelId="{BB1EDFE6-54A2-4322-8FF8-C63662469819}" type="pres">
      <dgm:prSet presAssocID="{59B45E27-3AA5-49C7-A916-446454A39C85}" presName="sibTrans" presStyleLbl="sibTrans1D1" presStyleIdx="0" presStyleCnt="5"/>
      <dgm:spPr/>
    </dgm:pt>
    <dgm:pt modelId="{9798A4C3-47D5-4F4C-AA91-8B0B7EE9F09E}" type="pres">
      <dgm:prSet presAssocID="{59B45E27-3AA5-49C7-A916-446454A39C85}" presName="connectorText" presStyleLbl="sibTrans1D1" presStyleIdx="0" presStyleCnt="5"/>
      <dgm:spPr/>
    </dgm:pt>
    <dgm:pt modelId="{0F72ABAF-C369-4589-8817-D6BD1798A798}" type="pres">
      <dgm:prSet presAssocID="{919B79F8-3550-40BA-A5AD-0F26C82316D0}" presName="node" presStyleLbl="node1" presStyleIdx="1" presStyleCnt="6">
        <dgm:presLayoutVars>
          <dgm:bulletEnabled val="1"/>
        </dgm:presLayoutVars>
      </dgm:prSet>
      <dgm:spPr/>
    </dgm:pt>
    <dgm:pt modelId="{994D459A-401E-4F02-9CC8-2AA9AD0A6E65}" type="pres">
      <dgm:prSet presAssocID="{DE7138C2-641F-4A3B-8450-37FF0BE63407}" presName="sibTrans" presStyleLbl="sibTrans1D1" presStyleIdx="1" presStyleCnt="5"/>
      <dgm:spPr/>
    </dgm:pt>
    <dgm:pt modelId="{970CA0CF-4AF1-4189-8B36-2F443E5F192F}" type="pres">
      <dgm:prSet presAssocID="{DE7138C2-641F-4A3B-8450-37FF0BE63407}" presName="connectorText" presStyleLbl="sibTrans1D1" presStyleIdx="1" presStyleCnt="5"/>
      <dgm:spPr/>
    </dgm:pt>
    <dgm:pt modelId="{25A3BB32-3979-409F-952A-1334491029D1}" type="pres">
      <dgm:prSet presAssocID="{7A0AFBF5-97F5-434F-A578-60176855299A}" presName="node" presStyleLbl="node1" presStyleIdx="2" presStyleCnt="6">
        <dgm:presLayoutVars>
          <dgm:bulletEnabled val="1"/>
        </dgm:presLayoutVars>
      </dgm:prSet>
      <dgm:spPr/>
    </dgm:pt>
    <dgm:pt modelId="{E48984E0-BDD3-49CB-BE78-CEAA00E60567}" type="pres">
      <dgm:prSet presAssocID="{68180D22-9234-4143-8A52-320335CAA1F6}" presName="sibTrans" presStyleLbl="sibTrans1D1" presStyleIdx="2" presStyleCnt="5"/>
      <dgm:spPr/>
    </dgm:pt>
    <dgm:pt modelId="{5325EFCE-FA22-4AD2-B2EA-0A6A95F86EC6}" type="pres">
      <dgm:prSet presAssocID="{68180D22-9234-4143-8A52-320335CAA1F6}" presName="connectorText" presStyleLbl="sibTrans1D1" presStyleIdx="2" presStyleCnt="5"/>
      <dgm:spPr/>
    </dgm:pt>
    <dgm:pt modelId="{2DDE48D1-904C-45BC-95F5-ABDBB0396C96}" type="pres">
      <dgm:prSet presAssocID="{1529C16D-E43C-4064-ABE7-35EF9D2B4A9D}" presName="node" presStyleLbl="node1" presStyleIdx="3" presStyleCnt="6">
        <dgm:presLayoutVars>
          <dgm:bulletEnabled val="1"/>
        </dgm:presLayoutVars>
      </dgm:prSet>
      <dgm:spPr/>
    </dgm:pt>
    <dgm:pt modelId="{F735F25A-7202-4DD9-A1AA-687EAE3C51A9}" type="pres">
      <dgm:prSet presAssocID="{B47555CD-1471-4862-8D10-9FDAE09AA9AF}" presName="sibTrans" presStyleLbl="sibTrans1D1" presStyleIdx="3" presStyleCnt="5"/>
      <dgm:spPr/>
    </dgm:pt>
    <dgm:pt modelId="{65DAE134-2FA1-4B18-A5A8-F69156EDBA3D}" type="pres">
      <dgm:prSet presAssocID="{B47555CD-1471-4862-8D10-9FDAE09AA9AF}" presName="connectorText" presStyleLbl="sibTrans1D1" presStyleIdx="3" presStyleCnt="5"/>
      <dgm:spPr/>
    </dgm:pt>
    <dgm:pt modelId="{6710DACA-F39A-4DB8-88D6-D89C4301B1DB}" type="pres">
      <dgm:prSet presAssocID="{C61604BF-9926-4409-ABDB-F31D79C42BAC}" presName="node" presStyleLbl="node1" presStyleIdx="4" presStyleCnt="6">
        <dgm:presLayoutVars>
          <dgm:bulletEnabled val="1"/>
        </dgm:presLayoutVars>
      </dgm:prSet>
      <dgm:spPr/>
    </dgm:pt>
    <dgm:pt modelId="{C2D503A7-9240-40E5-93A8-834CB5081B45}" type="pres">
      <dgm:prSet presAssocID="{30A83C0C-6D0A-42BC-A623-39B364EC865B}" presName="sibTrans" presStyleLbl="sibTrans1D1" presStyleIdx="4" presStyleCnt="5"/>
      <dgm:spPr/>
    </dgm:pt>
    <dgm:pt modelId="{FD346AAC-69C9-41A5-AAB0-DDD22C8BFEB3}" type="pres">
      <dgm:prSet presAssocID="{30A83C0C-6D0A-42BC-A623-39B364EC865B}" presName="connectorText" presStyleLbl="sibTrans1D1" presStyleIdx="4" presStyleCnt="5"/>
      <dgm:spPr/>
    </dgm:pt>
    <dgm:pt modelId="{08371CDC-5E89-4563-811A-D751E14A7BD8}" type="pres">
      <dgm:prSet presAssocID="{3DC664A3-BBF3-4C25-B506-0B47E1C74671}" presName="node" presStyleLbl="node1" presStyleIdx="5" presStyleCnt="6">
        <dgm:presLayoutVars>
          <dgm:bulletEnabled val="1"/>
        </dgm:presLayoutVars>
      </dgm:prSet>
      <dgm:spPr/>
    </dgm:pt>
  </dgm:ptLst>
  <dgm:cxnLst>
    <dgm:cxn modelId="{66D1CC00-053E-49DA-A3BE-8B671ED51215}" type="presOf" srcId="{3DC664A3-BBF3-4C25-B506-0B47E1C74671}" destId="{08371CDC-5E89-4563-811A-D751E14A7BD8}" srcOrd="0" destOrd="0" presId="urn:microsoft.com/office/officeart/2016/7/layout/RepeatingBendingProcessNew"/>
    <dgm:cxn modelId="{48D9420E-335F-439E-BBB5-9A31F8DA7F48}" type="presOf" srcId="{1529C16D-E43C-4064-ABE7-35EF9D2B4A9D}" destId="{2DDE48D1-904C-45BC-95F5-ABDBB0396C96}" srcOrd="0" destOrd="0" presId="urn:microsoft.com/office/officeart/2016/7/layout/RepeatingBendingProcessNew"/>
    <dgm:cxn modelId="{F5E39B0F-3CC3-4E2E-8BEC-7EDD9E12991C}" type="presOf" srcId="{30A83C0C-6D0A-42BC-A623-39B364EC865B}" destId="{FD346AAC-69C9-41A5-AAB0-DDD22C8BFEB3}" srcOrd="1" destOrd="0" presId="urn:microsoft.com/office/officeart/2016/7/layout/RepeatingBendingProcessNew"/>
    <dgm:cxn modelId="{CDE4A01B-B67E-4034-AABF-C7F1DE7574B9}" srcId="{BC042EC9-C112-4F92-8441-7E47F68222DB}" destId="{919B79F8-3550-40BA-A5AD-0F26C82316D0}" srcOrd="1" destOrd="0" parTransId="{105A5F77-0722-46C2-8014-C6F678CCC349}" sibTransId="{DE7138C2-641F-4A3B-8450-37FF0BE63407}"/>
    <dgm:cxn modelId="{2801372D-2C59-4935-B52C-A27F53176F22}" type="presOf" srcId="{919B79F8-3550-40BA-A5AD-0F26C82316D0}" destId="{0F72ABAF-C369-4589-8817-D6BD1798A798}" srcOrd="0" destOrd="0" presId="urn:microsoft.com/office/officeart/2016/7/layout/RepeatingBendingProcessNew"/>
    <dgm:cxn modelId="{D9AFC42D-1C7C-4C2B-AE1C-AA11D9C71980}" type="presOf" srcId="{C61604BF-9926-4409-ABDB-F31D79C42BAC}" destId="{6710DACA-F39A-4DB8-88D6-D89C4301B1DB}" srcOrd="0" destOrd="0" presId="urn:microsoft.com/office/officeart/2016/7/layout/RepeatingBendingProcessNew"/>
    <dgm:cxn modelId="{E703F230-726F-4A14-A8A9-A132CBDE8682}" type="presOf" srcId="{DE7138C2-641F-4A3B-8450-37FF0BE63407}" destId="{970CA0CF-4AF1-4189-8B36-2F443E5F192F}" srcOrd="1" destOrd="0" presId="urn:microsoft.com/office/officeart/2016/7/layout/RepeatingBendingProcessNew"/>
    <dgm:cxn modelId="{2B0DB35D-1AF2-4E2D-A655-EBDCC2239D50}" type="presOf" srcId="{C69F11A3-C692-4321-990E-8C88E139EF19}" destId="{401FBC2C-2B9D-45ED-AA89-1A4AB73C3669}" srcOrd="0" destOrd="0" presId="urn:microsoft.com/office/officeart/2016/7/layout/RepeatingBendingProcessNew"/>
    <dgm:cxn modelId="{C9036841-3E4C-4FB7-9FD0-1ECCB7ECA606}" srcId="{BC042EC9-C112-4F92-8441-7E47F68222DB}" destId="{C69F11A3-C692-4321-990E-8C88E139EF19}" srcOrd="0" destOrd="0" parTransId="{13B7A4AE-D8FE-4436-9EBC-D1031FDCC304}" sibTransId="{59B45E27-3AA5-49C7-A916-446454A39C85}"/>
    <dgm:cxn modelId="{D0BD3A42-2D91-45D6-B73E-D318BFB86E9B}" type="presOf" srcId="{7A0AFBF5-97F5-434F-A578-60176855299A}" destId="{25A3BB32-3979-409F-952A-1334491029D1}" srcOrd="0" destOrd="0" presId="urn:microsoft.com/office/officeart/2016/7/layout/RepeatingBendingProcessNew"/>
    <dgm:cxn modelId="{77470046-31B0-4AD8-B1C8-B5D7C76E512F}" type="presOf" srcId="{B47555CD-1471-4862-8D10-9FDAE09AA9AF}" destId="{65DAE134-2FA1-4B18-A5A8-F69156EDBA3D}" srcOrd="1" destOrd="0" presId="urn:microsoft.com/office/officeart/2016/7/layout/RepeatingBendingProcessNew"/>
    <dgm:cxn modelId="{A0F11B74-2509-4A84-B013-F39882B20ADB}" type="presOf" srcId="{DE7138C2-641F-4A3B-8450-37FF0BE63407}" destId="{994D459A-401E-4F02-9CC8-2AA9AD0A6E65}" srcOrd="0" destOrd="0" presId="urn:microsoft.com/office/officeart/2016/7/layout/RepeatingBendingProcessNew"/>
    <dgm:cxn modelId="{006DD456-013D-4655-9710-D8EEBBBA5EA1}" type="presOf" srcId="{68180D22-9234-4143-8A52-320335CAA1F6}" destId="{5325EFCE-FA22-4AD2-B2EA-0A6A95F86EC6}" srcOrd="1" destOrd="0" presId="urn:microsoft.com/office/officeart/2016/7/layout/RepeatingBendingProcessNew"/>
    <dgm:cxn modelId="{95F26F82-1A0C-4E02-876B-BF76DFC37095}" srcId="{BC042EC9-C112-4F92-8441-7E47F68222DB}" destId="{3DC664A3-BBF3-4C25-B506-0B47E1C74671}" srcOrd="5" destOrd="0" parTransId="{FE58762F-4800-4960-AF88-8C3DDAE9315F}" sibTransId="{86E9B77F-4F16-42B7-8AC3-9D855FE1F8AD}"/>
    <dgm:cxn modelId="{E9A9A788-0205-437D-A2DB-82499752C534}" type="presOf" srcId="{30A83C0C-6D0A-42BC-A623-39B364EC865B}" destId="{C2D503A7-9240-40E5-93A8-834CB5081B45}" srcOrd="0" destOrd="0" presId="urn:microsoft.com/office/officeart/2016/7/layout/RepeatingBendingProcessNew"/>
    <dgm:cxn modelId="{D5C85E8C-2F31-4C6F-ABD9-34D37CB58155}" type="presOf" srcId="{68180D22-9234-4143-8A52-320335CAA1F6}" destId="{E48984E0-BDD3-49CB-BE78-CEAA00E60567}" srcOrd="0" destOrd="0" presId="urn:microsoft.com/office/officeart/2016/7/layout/RepeatingBendingProcessNew"/>
    <dgm:cxn modelId="{6EB2189F-FF75-4CB6-A4C3-87DD201B8813}" type="presOf" srcId="{59B45E27-3AA5-49C7-A916-446454A39C85}" destId="{BB1EDFE6-54A2-4322-8FF8-C63662469819}" srcOrd="0" destOrd="0" presId="urn:microsoft.com/office/officeart/2016/7/layout/RepeatingBendingProcessNew"/>
    <dgm:cxn modelId="{40CF4FAE-B231-45D7-9C02-33BA339C50B7}" srcId="{BC042EC9-C112-4F92-8441-7E47F68222DB}" destId="{1529C16D-E43C-4064-ABE7-35EF9D2B4A9D}" srcOrd="3" destOrd="0" parTransId="{2A5A6FEC-99B4-4F77-A9C1-0A9640B952D3}" sibTransId="{B47555CD-1471-4862-8D10-9FDAE09AA9AF}"/>
    <dgm:cxn modelId="{E540A0C5-6A4D-42F0-9A5E-F904E18584BE}" srcId="{BC042EC9-C112-4F92-8441-7E47F68222DB}" destId="{C61604BF-9926-4409-ABDB-F31D79C42BAC}" srcOrd="4" destOrd="0" parTransId="{FF97E142-DAD5-4982-B515-9C74275AA27B}" sibTransId="{30A83C0C-6D0A-42BC-A623-39B364EC865B}"/>
    <dgm:cxn modelId="{5BF5C0CD-2AEC-4C88-877A-BA4E1F2B754A}" type="presOf" srcId="{59B45E27-3AA5-49C7-A916-446454A39C85}" destId="{9798A4C3-47D5-4F4C-AA91-8B0B7EE9F09E}" srcOrd="1" destOrd="0" presId="urn:microsoft.com/office/officeart/2016/7/layout/RepeatingBendingProcessNew"/>
    <dgm:cxn modelId="{12DE2EE0-59EE-47D7-9F55-C75B2C0F95A2}" type="presOf" srcId="{B47555CD-1471-4862-8D10-9FDAE09AA9AF}" destId="{F735F25A-7202-4DD9-A1AA-687EAE3C51A9}" srcOrd="0" destOrd="0" presId="urn:microsoft.com/office/officeart/2016/7/layout/RepeatingBendingProcessNew"/>
    <dgm:cxn modelId="{3CD045E0-5F84-4856-976C-DF54124AE6C6}" type="presOf" srcId="{BC042EC9-C112-4F92-8441-7E47F68222DB}" destId="{83CA75E5-E346-4DFD-898A-1DE7E61F8FE1}" srcOrd="0" destOrd="0" presId="urn:microsoft.com/office/officeart/2016/7/layout/RepeatingBendingProcessNew"/>
    <dgm:cxn modelId="{B1A2E8E0-53EE-4008-A49A-4C313E90430E}" srcId="{BC042EC9-C112-4F92-8441-7E47F68222DB}" destId="{7A0AFBF5-97F5-434F-A578-60176855299A}" srcOrd="2" destOrd="0" parTransId="{626AAF07-3C25-46DC-B98C-07A59D5EBBAA}" sibTransId="{68180D22-9234-4143-8A52-320335CAA1F6}"/>
    <dgm:cxn modelId="{973E2975-1BBE-45BA-B312-28CB4BDFA2CC}" type="presParOf" srcId="{83CA75E5-E346-4DFD-898A-1DE7E61F8FE1}" destId="{401FBC2C-2B9D-45ED-AA89-1A4AB73C3669}" srcOrd="0" destOrd="0" presId="urn:microsoft.com/office/officeart/2016/7/layout/RepeatingBendingProcessNew"/>
    <dgm:cxn modelId="{C3472C32-71D5-490B-941A-11E6DF480277}" type="presParOf" srcId="{83CA75E5-E346-4DFD-898A-1DE7E61F8FE1}" destId="{BB1EDFE6-54A2-4322-8FF8-C63662469819}" srcOrd="1" destOrd="0" presId="urn:microsoft.com/office/officeart/2016/7/layout/RepeatingBendingProcessNew"/>
    <dgm:cxn modelId="{57E3357F-159D-431F-B380-A53A0A8044D1}" type="presParOf" srcId="{BB1EDFE6-54A2-4322-8FF8-C63662469819}" destId="{9798A4C3-47D5-4F4C-AA91-8B0B7EE9F09E}" srcOrd="0" destOrd="0" presId="urn:microsoft.com/office/officeart/2016/7/layout/RepeatingBendingProcessNew"/>
    <dgm:cxn modelId="{5C3E873F-D793-470C-85BF-8ED7CE8A64A4}" type="presParOf" srcId="{83CA75E5-E346-4DFD-898A-1DE7E61F8FE1}" destId="{0F72ABAF-C369-4589-8817-D6BD1798A798}" srcOrd="2" destOrd="0" presId="urn:microsoft.com/office/officeart/2016/7/layout/RepeatingBendingProcessNew"/>
    <dgm:cxn modelId="{97D452DA-69B5-44E2-A577-582CA6C18961}" type="presParOf" srcId="{83CA75E5-E346-4DFD-898A-1DE7E61F8FE1}" destId="{994D459A-401E-4F02-9CC8-2AA9AD0A6E65}" srcOrd="3" destOrd="0" presId="urn:microsoft.com/office/officeart/2016/7/layout/RepeatingBendingProcessNew"/>
    <dgm:cxn modelId="{448E3A33-8FF5-42CC-9993-0EADA46FC9A9}" type="presParOf" srcId="{994D459A-401E-4F02-9CC8-2AA9AD0A6E65}" destId="{970CA0CF-4AF1-4189-8B36-2F443E5F192F}" srcOrd="0" destOrd="0" presId="urn:microsoft.com/office/officeart/2016/7/layout/RepeatingBendingProcessNew"/>
    <dgm:cxn modelId="{53418795-2E46-4441-AA72-6AF722B05E82}" type="presParOf" srcId="{83CA75E5-E346-4DFD-898A-1DE7E61F8FE1}" destId="{25A3BB32-3979-409F-952A-1334491029D1}" srcOrd="4" destOrd="0" presId="urn:microsoft.com/office/officeart/2016/7/layout/RepeatingBendingProcessNew"/>
    <dgm:cxn modelId="{B39FA007-83EB-4595-BB6D-3C60512A6D93}" type="presParOf" srcId="{83CA75E5-E346-4DFD-898A-1DE7E61F8FE1}" destId="{E48984E0-BDD3-49CB-BE78-CEAA00E60567}" srcOrd="5" destOrd="0" presId="urn:microsoft.com/office/officeart/2016/7/layout/RepeatingBendingProcessNew"/>
    <dgm:cxn modelId="{C9EAC788-7E8A-4B63-A9D2-4CC4029AF06E}" type="presParOf" srcId="{E48984E0-BDD3-49CB-BE78-CEAA00E60567}" destId="{5325EFCE-FA22-4AD2-B2EA-0A6A95F86EC6}" srcOrd="0" destOrd="0" presId="urn:microsoft.com/office/officeart/2016/7/layout/RepeatingBendingProcessNew"/>
    <dgm:cxn modelId="{5088A90C-1C88-4C9A-9B36-81C28AA34ED3}" type="presParOf" srcId="{83CA75E5-E346-4DFD-898A-1DE7E61F8FE1}" destId="{2DDE48D1-904C-45BC-95F5-ABDBB0396C96}" srcOrd="6" destOrd="0" presId="urn:microsoft.com/office/officeart/2016/7/layout/RepeatingBendingProcessNew"/>
    <dgm:cxn modelId="{F79E02BA-B08A-4CA8-A7E8-069F79CDA01B}" type="presParOf" srcId="{83CA75E5-E346-4DFD-898A-1DE7E61F8FE1}" destId="{F735F25A-7202-4DD9-A1AA-687EAE3C51A9}" srcOrd="7" destOrd="0" presId="urn:microsoft.com/office/officeart/2016/7/layout/RepeatingBendingProcessNew"/>
    <dgm:cxn modelId="{85233624-8129-4800-8DB2-9D206EA6B233}" type="presParOf" srcId="{F735F25A-7202-4DD9-A1AA-687EAE3C51A9}" destId="{65DAE134-2FA1-4B18-A5A8-F69156EDBA3D}" srcOrd="0" destOrd="0" presId="urn:microsoft.com/office/officeart/2016/7/layout/RepeatingBendingProcessNew"/>
    <dgm:cxn modelId="{A0AEEE93-2967-43DB-AC38-65DA32407EE6}" type="presParOf" srcId="{83CA75E5-E346-4DFD-898A-1DE7E61F8FE1}" destId="{6710DACA-F39A-4DB8-88D6-D89C4301B1DB}" srcOrd="8" destOrd="0" presId="urn:microsoft.com/office/officeart/2016/7/layout/RepeatingBendingProcessNew"/>
    <dgm:cxn modelId="{575F0A65-C027-4909-BD81-55285A89E27E}" type="presParOf" srcId="{83CA75E5-E346-4DFD-898A-1DE7E61F8FE1}" destId="{C2D503A7-9240-40E5-93A8-834CB5081B45}" srcOrd="9" destOrd="0" presId="urn:microsoft.com/office/officeart/2016/7/layout/RepeatingBendingProcessNew"/>
    <dgm:cxn modelId="{45F3DC82-309C-405D-A0A8-57D614486177}" type="presParOf" srcId="{C2D503A7-9240-40E5-93A8-834CB5081B45}" destId="{FD346AAC-69C9-41A5-AAB0-DDD22C8BFEB3}" srcOrd="0" destOrd="0" presId="urn:microsoft.com/office/officeart/2016/7/layout/RepeatingBendingProcessNew"/>
    <dgm:cxn modelId="{F03FD146-7112-4892-B225-2473E1D21551}" type="presParOf" srcId="{83CA75E5-E346-4DFD-898A-1DE7E61F8FE1}" destId="{08371CDC-5E89-4563-811A-D751E14A7BD8}" srcOrd="1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E1097EF-15FB-408B-AE1A-DBF19B167F49}" type="doc">
      <dgm:prSet loTypeId="urn:microsoft.com/office/officeart/2005/8/layout/default#1" loCatId="list" qsTypeId="urn:microsoft.com/office/officeart/2005/8/quickstyle/simple2#2" qsCatId="simple" csTypeId="urn:microsoft.com/office/officeart/2005/8/colors/colorful2#4" csCatId="colorful" phldr="1"/>
      <dgm:spPr/>
      <dgm:t>
        <a:bodyPr/>
        <a:lstStyle/>
        <a:p>
          <a:endParaRPr lang="en-US"/>
        </a:p>
      </dgm:t>
    </dgm:pt>
    <dgm:pt modelId="{860E8102-5C92-47B3-A7BF-117D5F67FE1C}">
      <dgm:prSet/>
      <dgm:spPr/>
      <dgm:t>
        <a:bodyPr/>
        <a:lstStyle/>
        <a:p>
          <a:r>
            <a:rPr lang="en-US" dirty="0"/>
            <a:t>Please check out the FAQ section in the website. </a:t>
          </a:r>
        </a:p>
      </dgm:t>
    </dgm:pt>
    <dgm:pt modelId="{7D387FA3-1326-4DA8-8522-8FC744088FC8}" type="parTrans" cxnId="{0A6B3B7C-E741-45D1-B0FD-631C0295FFB3}">
      <dgm:prSet/>
      <dgm:spPr/>
      <dgm:t>
        <a:bodyPr/>
        <a:lstStyle/>
        <a:p>
          <a:endParaRPr lang="en-US"/>
        </a:p>
      </dgm:t>
    </dgm:pt>
    <dgm:pt modelId="{6223F2DC-91B7-4ADA-AD13-9D11FD9133CB}" type="sibTrans" cxnId="{0A6B3B7C-E741-45D1-B0FD-631C0295FFB3}">
      <dgm:prSet/>
      <dgm:spPr/>
      <dgm:t>
        <a:bodyPr/>
        <a:lstStyle/>
        <a:p>
          <a:endParaRPr lang="en-US"/>
        </a:p>
      </dgm:t>
    </dgm:pt>
    <dgm:pt modelId="{392CCA87-509F-49C4-9611-2D28A6C75449}">
      <dgm:prSet/>
      <dgm:spPr/>
      <dgm:t>
        <a:bodyPr/>
        <a:lstStyle/>
        <a:p>
          <a:endParaRPr altLang="en-US"/>
        </a:p>
      </dgm:t>
    </dgm:pt>
    <dgm:pt modelId="{EB0E921E-5CEC-4EC8-8401-CE6E376F348A}" type="parTrans" cxnId="{D17327E5-1BB2-499C-9D65-E2ACA2BD3788}">
      <dgm:prSet/>
      <dgm:spPr/>
      <dgm:t>
        <a:bodyPr/>
        <a:lstStyle/>
        <a:p>
          <a:endParaRPr lang="en-MY"/>
        </a:p>
      </dgm:t>
    </dgm:pt>
    <dgm:pt modelId="{16AAA9F5-9E02-4F72-A95A-3B52DB503E31}" type="sibTrans" cxnId="{D17327E5-1BB2-499C-9D65-E2ACA2BD3788}">
      <dgm:prSet/>
      <dgm:spPr/>
      <dgm:t>
        <a:bodyPr/>
        <a:lstStyle/>
        <a:p>
          <a:endParaRPr lang="en-MY"/>
        </a:p>
      </dgm:t>
    </dgm:pt>
    <dgm:pt modelId="{417343D6-63BA-44DC-B43F-72F9258F6508}">
      <dgm:prSet/>
      <dgm:spPr/>
      <dgm:t>
        <a:bodyPr/>
        <a:lstStyle/>
        <a:p>
          <a:endParaRPr altLang="en-US"/>
        </a:p>
      </dgm:t>
    </dgm:pt>
    <dgm:pt modelId="{37880258-0FE6-4D1B-935B-6344142016B3}" type="parTrans" cxnId="{3596E8EB-DABD-429C-9F4E-85E16F83DD67}">
      <dgm:prSet/>
      <dgm:spPr/>
      <dgm:t>
        <a:bodyPr/>
        <a:lstStyle/>
        <a:p>
          <a:endParaRPr lang="en-MY"/>
        </a:p>
      </dgm:t>
    </dgm:pt>
    <dgm:pt modelId="{7994D8BA-315B-481E-8DC4-3221649C35DF}" type="sibTrans" cxnId="{3596E8EB-DABD-429C-9F4E-85E16F83DD67}">
      <dgm:prSet/>
      <dgm:spPr/>
      <dgm:t>
        <a:bodyPr/>
        <a:lstStyle/>
        <a:p>
          <a:endParaRPr lang="en-MY"/>
        </a:p>
      </dgm:t>
    </dgm:pt>
    <dgm:pt modelId="{7ED65E9C-1DEB-4855-B161-867DE7D9D543}">
      <dgm:prSet/>
      <dgm:spPr/>
      <dgm:t>
        <a:bodyPr/>
        <a:lstStyle/>
        <a:p>
          <a:r>
            <a:rPr lang="en-US" dirty="0"/>
            <a:t>If you still cannot find the answer to your question, please contact your instructor directly or send an email to </a:t>
          </a:r>
          <a:r>
            <a:rPr lang="en-US" b="1" dirty="0">
              <a:solidFill>
                <a:schemeClr val="tx1"/>
              </a:solidFill>
              <a:hlinkClick xmlns:r="http://schemas.openxmlformats.org/officeDocument/2006/relationships" r:id="rId1"/>
            </a:rPr>
            <a:t>laxteam.upm@gmail.com</a:t>
          </a:r>
          <a:endParaRPr lang="en-US" b="1" dirty="0">
            <a:solidFill>
              <a:schemeClr val="tx1"/>
            </a:solidFill>
          </a:endParaRPr>
        </a:p>
      </dgm:t>
    </dgm:pt>
    <dgm:pt modelId="{148FC0DE-9B11-483D-91B4-88EB00F9BE01}" type="parTrans" cxnId="{165BEC38-A79F-4A3F-A3DA-BEBF813B96CE}">
      <dgm:prSet/>
      <dgm:spPr/>
      <dgm:t>
        <a:bodyPr/>
        <a:lstStyle/>
        <a:p>
          <a:endParaRPr lang="en-US"/>
        </a:p>
      </dgm:t>
    </dgm:pt>
    <dgm:pt modelId="{4FDF34EF-9039-43CC-92CF-F3C17798B6EE}" type="sibTrans" cxnId="{165BEC38-A79F-4A3F-A3DA-BEBF813B96CE}">
      <dgm:prSet/>
      <dgm:spPr/>
      <dgm:t>
        <a:bodyPr/>
        <a:lstStyle/>
        <a:p>
          <a:endParaRPr lang="en-US"/>
        </a:p>
      </dgm:t>
    </dgm:pt>
    <dgm:pt modelId="{191AB065-0198-46A8-8E6F-663EC9537245}" type="pres">
      <dgm:prSet presAssocID="{3E1097EF-15FB-408B-AE1A-DBF19B167F49}" presName="diagram" presStyleCnt="0">
        <dgm:presLayoutVars>
          <dgm:dir/>
          <dgm:resizeHandles val="exact"/>
        </dgm:presLayoutVars>
      </dgm:prSet>
      <dgm:spPr/>
    </dgm:pt>
    <dgm:pt modelId="{A913E5F4-0637-42EF-8828-6F72BC14B87D}" type="pres">
      <dgm:prSet presAssocID="{860E8102-5C92-47B3-A7BF-117D5F67FE1C}" presName="node" presStyleLbl="node1" presStyleIdx="0" presStyleCnt="3">
        <dgm:presLayoutVars>
          <dgm:bulletEnabled val="1"/>
        </dgm:presLayoutVars>
      </dgm:prSet>
      <dgm:spPr/>
    </dgm:pt>
    <dgm:pt modelId="{87F73047-EE11-45E5-BBE1-944A08254CF5}" type="pres">
      <dgm:prSet presAssocID="{6223F2DC-91B7-4ADA-AD13-9D11FD9133CB}" presName="sibTrans" presStyleCnt="0"/>
      <dgm:spPr/>
    </dgm:pt>
    <dgm:pt modelId="{BC83DB9E-7200-4C91-BB77-43479987A323}" type="pres">
      <dgm:prSet presAssocID="{392CCA87-509F-49C4-9611-2D28A6C75449}" presName="node" presStyleLbl="node1" presStyleIdx="1" presStyleCnt="3">
        <dgm:presLayoutVars>
          <dgm:bulletEnabled val="1"/>
        </dgm:presLayoutVars>
      </dgm:prSet>
      <dgm:spPr/>
    </dgm:pt>
    <dgm:pt modelId="{59B3F187-A832-4E56-9845-28962FA38581}" type="pres">
      <dgm:prSet presAssocID="{16AAA9F5-9E02-4F72-A95A-3B52DB503E31}" presName="sibTrans" presStyleCnt="0"/>
      <dgm:spPr/>
    </dgm:pt>
    <dgm:pt modelId="{FD43F219-C948-4A63-B50F-5F9E1FC075D7}" type="pres">
      <dgm:prSet presAssocID="{7ED65E9C-1DEB-4855-B161-867DE7D9D543}" presName="node" presStyleLbl="node1" presStyleIdx="2" presStyleCnt="3">
        <dgm:presLayoutVars>
          <dgm:bulletEnabled val="1"/>
        </dgm:presLayoutVars>
      </dgm:prSet>
      <dgm:spPr/>
    </dgm:pt>
  </dgm:ptLst>
  <dgm:cxnLst>
    <dgm:cxn modelId="{EC0D6515-128C-4A35-995D-90A61E9BB72A}" type="presOf" srcId="{392CCA87-509F-49C4-9611-2D28A6C75449}" destId="{BC83DB9E-7200-4C91-BB77-43479987A323}" srcOrd="0" destOrd="0" presId="urn:microsoft.com/office/officeart/2005/8/layout/default#1"/>
    <dgm:cxn modelId="{165BEC38-A79F-4A3F-A3DA-BEBF813B96CE}" srcId="{3E1097EF-15FB-408B-AE1A-DBF19B167F49}" destId="{7ED65E9C-1DEB-4855-B161-867DE7D9D543}" srcOrd="2" destOrd="0" parTransId="{148FC0DE-9B11-483D-91B4-88EB00F9BE01}" sibTransId="{4FDF34EF-9039-43CC-92CF-F3C17798B6EE}"/>
    <dgm:cxn modelId="{0A6B3B7C-E741-45D1-B0FD-631C0295FFB3}" srcId="{3E1097EF-15FB-408B-AE1A-DBF19B167F49}" destId="{860E8102-5C92-47B3-A7BF-117D5F67FE1C}" srcOrd="0" destOrd="0" parTransId="{7D387FA3-1326-4DA8-8522-8FC744088FC8}" sibTransId="{6223F2DC-91B7-4ADA-AD13-9D11FD9133CB}"/>
    <dgm:cxn modelId="{08644EAA-20D5-41A0-90F6-C67040C134FD}" type="presOf" srcId="{7ED65E9C-1DEB-4855-B161-867DE7D9D543}" destId="{FD43F219-C948-4A63-B50F-5F9E1FC075D7}" srcOrd="0" destOrd="0" presId="urn:microsoft.com/office/officeart/2005/8/layout/default#1"/>
    <dgm:cxn modelId="{743923C6-A5F4-4E5C-8AB3-A11A20562FA1}" type="presOf" srcId="{3E1097EF-15FB-408B-AE1A-DBF19B167F49}" destId="{191AB065-0198-46A8-8E6F-663EC9537245}" srcOrd="0" destOrd="0" presId="urn:microsoft.com/office/officeart/2005/8/layout/default#1"/>
    <dgm:cxn modelId="{99C6A4CF-ABAE-455A-AB68-0E0C49A1D813}" type="presOf" srcId="{860E8102-5C92-47B3-A7BF-117D5F67FE1C}" destId="{A913E5F4-0637-42EF-8828-6F72BC14B87D}" srcOrd="0" destOrd="0" presId="urn:microsoft.com/office/officeart/2005/8/layout/default#1"/>
    <dgm:cxn modelId="{92A857E2-D382-4843-8B7A-8EBA1788041D}" type="presOf" srcId="{417343D6-63BA-44DC-B43F-72F9258F6508}" destId="{BC83DB9E-7200-4C91-BB77-43479987A323}" srcOrd="0" destOrd="1" presId="urn:microsoft.com/office/officeart/2005/8/layout/default#1"/>
    <dgm:cxn modelId="{D17327E5-1BB2-499C-9D65-E2ACA2BD3788}" srcId="{3E1097EF-15FB-408B-AE1A-DBF19B167F49}" destId="{392CCA87-509F-49C4-9611-2D28A6C75449}" srcOrd="1" destOrd="0" parTransId="{EB0E921E-5CEC-4EC8-8401-CE6E376F348A}" sibTransId="{16AAA9F5-9E02-4F72-A95A-3B52DB503E31}"/>
    <dgm:cxn modelId="{3596E8EB-DABD-429C-9F4E-85E16F83DD67}" srcId="{392CCA87-509F-49C4-9611-2D28A6C75449}" destId="{417343D6-63BA-44DC-B43F-72F9258F6508}" srcOrd="0" destOrd="0" parTransId="{37880258-0FE6-4D1B-935B-6344142016B3}" sibTransId="{7994D8BA-315B-481E-8DC4-3221649C35DF}"/>
    <dgm:cxn modelId="{2FEC125F-D9A2-4C6B-95DE-DEDB2B2EC4EF}" type="presParOf" srcId="{191AB065-0198-46A8-8E6F-663EC9537245}" destId="{A913E5F4-0637-42EF-8828-6F72BC14B87D}" srcOrd="0" destOrd="0" presId="urn:microsoft.com/office/officeart/2005/8/layout/default#1"/>
    <dgm:cxn modelId="{0D16C0CB-80C2-477B-82FA-49F21DF6EA7E}" type="presParOf" srcId="{191AB065-0198-46A8-8E6F-663EC9537245}" destId="{87F73047-EE11-45E5-BBE1-944A08254CF5}" srcOrd="1" destOrd="0" presId="urn:microsoft.com/office/officeart/2005/8/layout/default#1"/>
    <dgm:cxn modelId="{E42C1937-7FF3-4464-8B96-F4E0272B0387}" type="presParOf" srcId="{191AB065-0198-46A8-8E6F-663EC9537245}" destId="{BC83DB9E-7200-4C91-BB77-43479987A323}" srcOrd="2" destOrd="0" presId="urn:microsoft.com/office/officeart/2005/8/layout/default#1"/>
    <dgm:cxn modelId="{5EA13583-8CA5-4BB5-8C4B-639EC4E72070}" type="presParOf" srcId="{191AB065-0198-46A8-8E6F-663EC9537245}" destId="{59B3F187-A832-4E56-9845-28962FA38581}" srcOrd="3" destOrd="0" presId="urn:microsoft.com/office/officeart/2005/8/layout/default#1"/>
    <dgm:cxn modelId="{23786E3F-EAD9-4C7A-A694-9211616CBD11}" type="presParOf" srcId="{191AB065-0198-46A8-8E6F-663EC9537245}" destId="{FD43F219-C948-4A63-B50F-5F9E1FC075D7}" srcOrd="4"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28E217-9A9F-4616-BCC8-91A971CA40AF}">
      <dsp:nvSpPr>
        <dsp:cNvPr id="0" name=""/>
        <dsp:cNvSpPr/>
      </dsp:nvSpPr>
      <dsp:spPr>
        <a:xfrm>
          <a:off x="0" y="553424"/>
          <a:ext cx="8431304" cy="102170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D21869-46FF-4231-A466-1109D0B326E7}">
      <dsp:nvSpPr>
        <dsp:cNvPr id="0" name=""/>
        <dsp:cNvSpPr/>
      </dsp:nvSpPr>
      <dsp:spPr>
        <a:xfrm>
          <a:off x="309066" y="783308"/>
          <a:ext cx="561939" cy="56193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5F71DF-FA12-44D3-9A6F-A09AC7E5BBB3}">
      <dsp:nvSpPr>
        <dsp:cNvPr id="0" name=""/>
        <dsp:cNvSpPr/>
      </dsp:nvSpPr>
      <dsp:spPr>
        <a:xfrm>
          <a:off x="1180071" y="553424"/>
          <a:ext cx="7251232" cy="10217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131" tIns="108131" rIns="108131" bIns="108131" numCol="1" spcCol="1270" anchor="ctr" anchorCtr="0">
          <a:noAutofit/>
        </a:bodyPr>
        <a:lstStyle/>
        <a:p>
          <a:pPr marL="0" lvl="0" indent="0" algn="l" defTabSz="755650">
            <a:lnSpc>
              <a:spcPct val="100000"/>
            </a:lnSpc>
            <a:spcBef>
              <a:spcPct val="0"/>
            </a:spcBef>
            <a:spcAft>
              <a:spcPct val="35000"/>
            </a:spcAft>
            <a:buNone/>
          </a:pPr>
          <a:r>
            <a:rPr lang="en-US" sz="1700" kern="1200"/>
            <a:t>All LAX activities on Sem</a:t>
          </a:r>
          <a:r>
            <a:rPr lang="en-US" sz="1700" kern="1200">
              <a:latin typeface="Avenir Next LT Pro"/>
            </a:rPr>
            <a:t> 1</a:t>
          </a:r>
          <a:r>
            <a:rPr lang="en-US" sz="1700" kern="1200"/>
            <a:t> (</a:t>
          </a:r>
          <a:r>
            <a:rPr lang="en-US" sz="1700" kern="1200">
              <a:latin typeface="Avenir Next LT Pro"/>
            </a:rPr>
            <a:t>25/26</a:t>
          </a:r>
          <a:r>
            <a:rPr lang="en-US" sz="1700" kern="1200"/>
            <a:t>) will be conducted in hybrid mode. Therefore, group discussion meetings can be conducted via a video conferencing platform or face-to-face.</a:t>
          </a:r>
        </a:p>
      </dsp:txBody>
      <dsp:txXfrm>
        <a:off x="1180071" y="553424"/>
        <a:ext cx="7251232" cy="1021707"/>
      </dsp:txXfrm>
    </dsp:sp>
    <dsp:sp modelId="{6BB430A6-1761-40B2-BBAB-0A935768DAB2}">
      <dsp:nvSpPr>
        <dsp:cNvPr id="0" name=""/>
        <dsp:cNvSpPr/>
      </dsp:nvSpPr>
      <dsp:spPr>
        <a:xfrm>
          <a:off x="0" y="1830558"/>
          <a:ext cx="8431304" cy="102170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502F9D0-A93B-49A4-9BCF-67735682681A}">
      <dsp:nvSpPr>
        <dsp:cNvPr id="0" name=""/>
        <dsp:cNvSpPr/>
      </dsp:nvSpPr>
      <dsp:spPr>
        <a:xfrm>
          <a:off x="309066" y="2060443"/>
          <a:ext cx="561939" cy="56193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7D4323-5D87-4694-85C4-4AF888CA4DCA}">
      <dsp:nvSpPr>
        <dsp:cNvPr id="0" name=""/>
        <dsp:cNvSpPr/>
      </dsp:nvSpPr>
      <dsp:spPr>
        <a:xfrm>
          <a:off x="1180071" y="1830558"/>
          <a:ext cx="7251232" cy="10217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131" tIns="108131" rIns="108131" bIns="108131" numCol="1" spcCol="1270" anchor="ctr" anchorCtr="0">
          <a:noAutofit/>
        </a:bodyPr>
        <a:lstStyle/>
        <a:p>
          <a:pPr marL="0" lvl="0" indent="0" algn="l" defTabSz="755650">
            <a:lnSpc>
              <a:spcPct val="100000"/>
            </a:lnSpc>
            <a:spcBef>
              <a:spcPct val="0"/>
            </a:spcBef>
            <a:spcAft>
              <a:spcPct val="35000"/>
            </a:spcAft>
            <a:buNone/>
          </a:pPr>
          <a:r>
            <a:rPr lang="en-US" sz="1700" kern="1200"/>
            <a:t>The group discussion meetings must be video recorded (screen recording). Submit the video via the google drive link provided.</a:t>
          </a:r>
        </a:p>
      </dsp:txBody>
      <dsp:txXfrm>
        <a:off x="1180071" y="1830558"/>
        <a:ext cx="7251232" cy="10217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0E6293-7F62-474F-8EAB-1CD747C4A588}">
      <dsp:nvSpPr>
        <dsp:cNvPr id="0" name=""/>
        <dsp:cNvSpPr/>
      </dsp:nvSpPr>
      <dsp:spPr>
        <a:xfrm>
          <a:off x="0" y="383"/>
          <a:ext cx="8274772" cy="89747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0F2D15-F9AB-4980-96AC-F3025A7D1C44}">
      <dsp:nvSpPr>
        <dsp:cNvPr id="0" name=""/>
        <dsp:cNvSpPr/>
      </dsp:nvSpPr>
      <dsp:spPr>
        <a:xfrm>
          <a:off x="271485" y="202314"/>
          <a:ext cx="493610" cy="49361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EF5019-77BA-449C-8C9A-D9E7E1157541}">
      <dsp:nvSpPr>
        <dsp:cNvPr id="0" name=""/>
        <dsp:cNvSpPr/>
      </dsp:nvSpPr>
      <dsp:spPr>
        <a:xfrm>
          <a:off x="1036581" y="383"/>
          <a:ext cx="7238190" cy="897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983" tIns="94983" rIns="94983" bIns="94983" numCol="1" spcCol="1270" anchor="ctr" anchorCtr="0">
          <a:noAutofit/>
        </a:bodyPr>
        <a:lstStyle/>
        <a:p>
          <a:pPr marL="0" lvl="0" indent="0" algn="l" defTabSz="666750" rtl="0">
            <a:lnSpc>
              <a:spcPct val="100000"/>
            </a:lnSpc>
            <a:spcBef>
              <a:spcPct val="0"/>
            </a:spcBef>
            <a:spcAft>
              <a:spcPct val="35000"/>
            </a:spcAft>
            <a:buNone/>
          </a:pPr>
          <a:r>
            <a:rPr lang="en-US" sz="1500" b="1" kern="1200" dirty="0">
              <a:latin typeface="Avenir Next LT Pro"/>
            </a:rPr>
            <a:t>Please</a:t>
          </a:r>
          <a:r>
            <a:rPr lang="en-US" sz="1500" b="1" kern="1200" dirty="0"/>
            <a:t> go to </a:t>
          </a:r>
          <a:r>
            <a:rPr lang="en-US" sz="1500" b="1" kern="1200" dirty="0">
              <a:hlinkClick xmlns:r="http://schemas.openxmlformats.org/officeDocument/2006/relationships" r:id="rId3"/>
            </a:rPr>
            <a:t>https://calc.upm.edu.my</a:t>
          </a:r>
          <a:endParaRPr lang="en-US" sz="1500" b="1" kern="1200" dirty="0"/>
        </a:p>
      </dsp:txBody>
      <dsp:txXfrm>
        <a:off x="1036581" y="383"/>
        <a:ext cx="7238190" cy="897472"/>
      </dsp:txXfrm>
    </dsp:sp>
    <dsp:sp modelId="{BB68254C-1C7D-4C95-9CE6-2E1D3319F718}">
      <dsp:nvSpPr>
        <dsp:cNvPr id="0" name=""/>
        <dsp:cNvSpPr/>
      </dsp:nvSpPr>
      <dsp:spPr>
        <a:xfrm>
          <a:off x="0" y="1122224"/>
          <a:ext cx="8274772" cy="89747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633547-87E4-4A5C-A423-9B9F2B01FD4D}">
      <dsp:nvSpPr>
        <dsp:cNvPr id="0" name=""/>
        <dsp:cNvSpPr/>
      </dsp:nvSpPr>
      <dsp:spPr>
        <a:xfrm>
          <a:off x="271485" y="1324155"/>
          <a:ext cx="493610" cy="493610"/>
        </a:xfrm>
        <a:prstGeom prst="rect">
          <a:avLst/>
        </a:prstGeom>
        <a:blipFill>
          <a:blip xmlns:r="http://schemas.openxmlformats.org/officeDocument/2006/relationships"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0F406E-F1BF-49C6-9695-DE688539A88E}">
      <dsp:nvSpPr>
        <dsp:cNvPr id="0" name=""/>
        <dsp:cNvSpPr/>
      </dsp:nvSpPr>
      <dsp:spPr>
        <a:xfrm>
          <a:off x="1036581" y="1122224"/>
          <a:ext cx="7238190" cy="897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983" tIns="94983" rIns="94983" bIns="94983" numCol="1" spcCol="1270" anchor="ctr" anchorCtr="0">
          <a:noAutofit/>
        </a:bodyPr>
        <a:lstStyle/>
        <a:p>
          <a:pPr marL="0" lvl="0" indent="0" algn="l" defTabSz="666750" rtl="0">
            <a:lnSpc>
              <a:spcPct val="100000"/>
            </a:lnSpc>
            <a:spcBef>
              <a:spcPct val="0"/>
            </a:spcBef>
            <a:spcAft>
              <a:spcPct val="35000"/>
            </a:spcAft>
            <a:buNone/>
          </a:pPr>
          <a:r>
            <a:rPr lang="en-US" sz="1500" b="1" kern="1200" dirty="0"/>
            <a:t>This is the official </a:t>
          </a:r>
          <a:r>
            <a:rPr lang="en-US" sz="1500" b="1" kern="1200" dirty="0">
              <a:latin typeface="Avenir Next LT Pro"/>
            </a:rPr>
            <a:t>site</a:t>
          </a:r>
          <a:r>
            <a:rPr lang="en-US" sz="1500" b="1" kern="1200" dirty="0"/>
            <a:t> for all LAX activities. </a:t>
          </a:r>
        </a:p>
      </dsp:txBody>
      <dsp:txXfrm>
        <a:off x="1036581" y="1122224"/>
        <a:ext cx="7238190" cy="897472"/>
      </dsp:txXfrm>
    </dsp:sp>
    <dsp:sp modelId="{D328986C-8941-4DD9-8DE5-84CC7C22918D}">
      <dsp:nvSpPr>
        <dsp:cNvPr id="0" name=""/>
        <dsp:cNvSpPr/>
      </dsp:nvSpPr>
      <dsp:spPr>
        <a:xfrm>
          <a:off x="0" y="2244065"/>
          <a:ext cx="8274772" cy="89747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540620-B2F1-4F01-8D1A-6F955EA77771}">
      <dsp:nvSpPr>
        <dsp:cNvPr id="0" name=""/>
        <dsp:cNvSpPr/>
      </dsp:nvSpPr>
      <dsp:spPr>
        <a:xfrm>
          <a:off x="271485" y="2445997"/>
          <a:ext cx="493610" cy="493610"/>
        </a:xfrm>
        <a:prstGeom prst="rect">
          <a:avLst/>
        </a:prstGeom>
        <a:blipFill>
          <a:blip xmlns:r="http://schemas.openxmlformats.org/officeDocument/2006/relationships"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ADC28B-BAFE-498B-B573-602ABEDF8700}">
      <dsp:nvSpPr>
        <dsp:cNvPr id="0" name=""/>
        <dsp:cNvSpPr/>
      </dsp:nvSpPr>
      <dsp:spPr>
        <a:xfrm>
          <a:off x="1036581" y="2244065"/>
          <a:ext cx="7238190" cy="897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983" tIns="94983" rIns="94983" bIns="94983" numCol="1" spcCol="1270" anchor="ctr" anchorCtr="0">
          <a:noAutofit/>
        </a:bodyPr>
        <a:lstStyle/>
        <a:p>
          <a:pPr marL="0" lvl="0" indent="0" algn="l" defTabSz="666750">
            <a:lnSpc>
              <a:spcPct val="100000"/>
            </a:lnSpc>
            <a:spcBef>
              <a:spcPct val="0"/>
            </a:spcBef>
            <a:spcAft>
              <a:spcPct val="35000"/>
            </a:spcAft>
            <a:buNone/>
          </a:pPr>
          <a:r>
            <a:rPr lang="en-US" sz="1500" b="1" kern="1200" dirty="0">
              <a:latin typeface="Avenir Next LT Pro"/>
            </a:rPr>
            <a:t>Please</a:t>
          </a:r>
          <a:r>
            <a:rPr lang="en-US" sz="1500" b="1" kern="1200" dirty="0"/>
            <a:t> download all documents for your LAX activity (Timeline, Weekly Submission Schedule, Briefing Slides, Submission Form and etc.) from the blogspot. </a:t>
          </a:r>
        </a:p>
      </dsp:txBody>
      <dsp:txXfrm>
        <a:off x="1036581" y="2244065"/>
        <a:ext cx="7238190" cy="8974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C28038-C5A9-4683-8876-099FEBF87ED7}">
      <dsp:nvSpPr>
        <dsp:cNvPr id="0" name=""/>
        <dsp:cNvSpPr/>
      </dsp:nvSpPr>
      <dsp:spPr>
        <a:xfrm>
          <a:off x="1684987" y="2190"/>
          <a:ext cx="6739948" cy="961102"/>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0774" tIns="244120" rIns="130774" bIns="244120" numCol="1" spcCol="1270" anchor="ctr" anchorCtr="0">
          <a:noAutofit/>
        </a:bodyPr>
        <a:lstStyle/>
        <a:p>
          <a:pPr marL="0" lvl="0" indent="0" algn="l" defTabSz="711200">
            <a:lnSpc>
              <a:spcPct val="90000"/>
            </a:lnSpc>
            <a:spcBef>
              <a:spcPct val="0"/>
            </a:spcBef>
            <a:spcAft>
              <a:spcPct val="35000"/>
            </a:spcAft>
            <a:buNone/>
          </a:pPr>
          <a:r>
            <a:rPr lang="en-US" sz="1600" kern="1200" dirty="0"/>
            <a:t>print out the Timeline from the LAX Blogspot so that you know what to do and what to submit throughout the 6 weeks,</a:t>
          </a:r>
        </a:p>
      </dsp:txBody>
      <dsp:txXfrm>
        <a:off x="1684987" y="2190"/>
        <a:ext cx="6739948" cy="961102"/>
      </dsp:txXfrm>
    </dsp:sp>
    <dsp:sp modelId="{3CA68DEB-2DE5-4B86-954F-C2CAD0338AA6}">
      <dsp:nvSpPr>
        <dsp:cNvPr id="0" name=""/>
        <dsp:cNvSpPr/>
      </dsp:nvSpPr>
      <dsp:spPr>
        <a:xfrm>
          <a:off x="0" y="2190"/>
          <a:ext cx="1684987" cy="961102"/>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89164" tIns="94936" rIns="89164" bIns="94936" numCol="1" spcCol="1270" anchor="ctr" anchorCtr="0">
          <a:noAutofit/>
        </a:bodyPr>
        <a:lstStyle/>
        <a:p>
          <a:pPr marL="0" lvl="0" indent="0" algn="ctr" defTabSz="1244600">
            <a:lnSpc>
              <a:spcPct val="90000"/>
            </a:lnSpc>
            <a:spcBef>
              <a:spcPct val="0"/>
            </a:spcBef>
            <a:spcAft>
              <a:spcPct val="35000"/>
            </a:spcAft>
            <a:buNone/>
          </a:pPr>
          <a:r>
            <a:rPr lang="en-US" sz="2800" kern="1200"/>
            <a:t>Print out</a:t>
          </a:r>
        </a:p>
      </dsp:txBody>
      <dsp:txXfrm>
        <a:off x="0" y="2190"/>
        <a:ext cx="1684987" cy="961102"/>
      </dsp:txXfrm>
    </dsp:sp>
    <dsp:sp modelId="{38285CDA-B0B4-4F1E-8B74-C4955D57CCEA}">
      <dsp:nvSpPr>
        <dsp:cNvPr id="0" name=""/>
        <dsp:cNvSpPr/>
      </dsp:nvSpPr>
      <dsp:spPr>
        <a:xfrm>
          <a:off x="1684987" y="1020959"/>
          <a:ext cx="6739948" cy="961102"/>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0774" tIns="244120" rIns="130774" bIns="244120" numCol="1" spcCol="1270" anchor="ctr" anchorCtr="0">
          <a:noAutofit/>
        </a:bodyPr>
        <a:lstStyle/>
        <a:p>
          <a:pPr marL="0" lvl="0" indent="0" algn="l" defTabSz="711200">
            <a:lnSpc>
              <a:spcPct val="90000"/>
            </a:lnSpc>
            <a:spcBef>
              <a:spcPct val="0"/>
            </a:spcBef>
            <a:spcAft>
              <a:spcPct val="35000"/>
            </a:spcAft>
            <a:buNone/>
          </a:pPr>
          <a:r>
            <a:rPr lang="en-US" sz="1600" kern="1200" dirty="0"/>
            <a:t>check out your instructor’s welcome note from </a:t>
          </a:r>
          <a:r>
            <a:rPr lang="en-US" sz="1600" kern="1200" dirty="0" err="1"/>
            <a:t>Putrblast</a:t>
          </a:r>
          <a:r>
            <a:rPr lang="en-US" sz="1600" kern="1200" dirty="0"/>
            <a:t>. If you are the group leader, check out the group’s Google Drive Link in the instructor’s welcome note and join the group Google Drive A.S.A.P using only your UPM student email. </a:t>
          </a:r>
        </a:p>
      </dsp:txBody>
      <dsp:txXfrm>
        <a:off x="1684987" y="1020959"/>
        <a:ext cx="6739948" cy="961102"/>
      </dsp:txXfrm>
    </dsp:sp>
    <dsp:sp modelId="{07372FEF-D0CE-449B-8977-D74C83B1C095}">
      <dsp:nvSpPr>
        <dsp:cNvPr id="0" name=""/>
        <dsp:cNvSpPr/>
      </dsp:nvSpPr>
      <dsp:spPr>
        <a:xfrm>
          <a:off x="0" y="1020959"/>
          <a:ext cx="1684987" cy="961102"/>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89164" tIns="94936" rIns="89164" bIns="94936" numCol="1" spcCol="1270" anchor="ctr" anchorCtr="0">
          <a:noAutofit/>
        </a:bodyPr>
        <a:lstStyle/>
        <a:p>
          <a:pPr marL="0" lvl="0" indent="0" algn="ctr" defTabSz="1244600">
            <a:lnSpc>
              <a:spcPct val="90000"/>
            </a:lnSpc>
            <a:spcBef>
              <a:spcPct val="0"/>
            </a:spcBef>
            <a:spcAft>
              <a:spcPct val="35000"/>
            </a:spcAft>
            <a:buNone/>
          </a:pPr>
          <a:r>
            <a:rPr lang="en-US" sz="2800" kern="1200"/>
            <a:t>Check out</a:t>
          </a:r>
        </a:p>
      </dsp:txBody>
      <dsp:txXfrm>
        <a:off x="0" y="1020959"/>
        <a:ext cx="1684987" cy="961102"/>
      </dsp:txXfrm>
    </dsp:sp>
    <dsp:sp modelId="{19F4055E-1313-4B59-9100-8984D33EEDA0}">
      <dsp:nvSpPr>
        <dsp:cNvPr id="0" name=""/>
        <dsp:cNvSpPr/>
      </dsp:nvSpPr>
      <dsp:spPr>
        <a:xfrm>
          <a:off x="1684987" y="2212779"/>
          <a:ext cx="6739948" cy="615000"/>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0774" tIns="244120" rIns="130774" bIns="244120" numCol="1" spcCol="1270" anchor="ctr" anchorCtr="0">
          <a:noAutofit/>
        </a:bodyPr>
        <a:lstStyle/>
        <a:p>
          <a:pPr marL="0" lvl="0" indent="0" algn="l" defTabSz="711200">
            <a:lnSpc>
              <a:spcPct val="90000"/>
            </a:lnSpc>
            <a:spcBef>
              <a:spcPct val="0"/>
            </a:spcBef>
            <a:spcAft>
              <a:spcPct val="35000"/>
            </a:spcAft>
            <a:buNone/>
          </a:pPr>
          <a:r>
            <a:rPr lang="en-US" sz="1600" kern="1200" dirty="0"/>
            <a:t>post your details (contact information, email address, etc.) in </a:t>
          </a:r>
          <a:r>
            <a:rPr lang="en-US" sz="1600" kern="1200" dirty="0" err="1"/>
            <a:t>Putrablast</a:t>
          </a:r>
          <a:r>
            <a:rPr lang="en-US" sz="1600" kern="1200" dirty="0"/>
            <a:t>, so that you can find your other group members</a:t>
          </a:r>
        </a:p>
      </dsp:txBody>
      <dsp:txXfrm>
        <a:off x="1684987" y="2212779"/>
        <a:ext cx="6739948" cy="615000"/>
      </dsp:txXfrm>
    </dsp:sp>
    <dsp:sp modelId="{E806C4D1-377B-4251-A928-B586E38BA507}">
      <dsp:nvSpPr>
        <dsp:cNvPr id="0" name=""/>
        <dsp:cNvSpPr/>
      </dsp:nvSpPr>
      <dsp:spPr>
        <a:xfrm>
          <a:off x="0" y="2039728"/>
          <a:ext cx="1684987" cy="961102"/>
        </a:xfrm>
        <a:prstGeom prst="rect">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89164" tIns="94936" rIns="89164" bIns="94936" numCol="1" spcCol="1270" anchor="ctr" anchorCtr="0">
          <a:noAutofit/>
        </a:bodyPr>
        <a:lstStyle/>
        <a:p>
          <a:pPr marL="0" lvl="0" indent="0" algn="ctr" defTabSz="1244600">
            <a:lnSpc>
              <a:spcPct val="90000"/>
            </a:lnSpc>
            <a:spcBef>
              <a:spcPct val="0"/>
            </a:spcBef>
            <a:spcAft>
              <a:spcPct val="35000"/>
            </a:spcAft>
            <a:buNone/>
          </a:pPr>
          <a:r>
            <a:rPr lang="en-US" sz="2800" kern="1200"/>
            <a:t>Post</a:t>
          </a:r>
        </a:p>
      </dsp:txBody>
      <dsp:txXfrm>
        <a:off x="0" y="2039728"/>
        <a:ext cx="1684987" cy="961102"/>
      </dsp:txXfrm>
    </dsp:sp>
    <dsp:sp modelId="{C97BF49A-BB55-42A5-8EB3-DE923AA524ED}">
      <dsp:nvSpPr>
        <dsp:cNvPr id="0" name=""/>
        <dsp:cNvSpPr/>
      </dsp:nvSpPr>
      <dsp:spPr>
        <a:xfrm>
          <a:off x="1684987" y="3058497"/>
          <a:ext cx="6739948" cy="961102"/>
        </a:xfrm>
        <a:prstGeom prst="rect">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0774" tIns="244120" rIns="130774" bIns="244120" numCol="1" spcCol="1270" anchor="ctr" anchorCtr="0">
          <a:noAutofit/>
        </a:bodyPr>
        <a:lstStyle/>
        <a:p>
          <a:pPr marL="0" lvl="0" indent="0" algn="l" defTabSz="711200">
            <a:lnSpc>
              <a:spcPct val="90000"/>
            </a:lnSpc>
            <a:spcBef>
              <a:spcPct val="0"/>
            </a:spcBef>
            <a:spcAft>
              <a:spcPct val="35000"/>
            </a:spcAft>
            <a:buNone/>
          </a:pPr>
          <a:r>
            <a:rPr lang="en-US" sz="1600" kern="1200" dirty="0"/>
            <a:t>contact all group members and set up the date and venue for your group meeting. </a:t>
          </a:r>
        </a:p>
      </dsp:txBody>
      <dsp:txXfrm>
        <a:off x="1684987" y="3058497"/>
        <a:ext cx="6739948" cy="961102"/>
      </dsp:txXfrm>
    </dsp:sp>
    <dsp:sp modelId="{6A20F7D2-A3DA-44E5-AA97-506AD0EE3DCF}">
      <dsp:nvSpPr>
        <dsp:cNvPr id="0" name=""/>
        <dsp:cNvSpPr/>
      </dsp:nvSpPr>
      <dsp:spPr>
        <a:xfrm>
          <a:off x="0" y="3058497"/>
          <a:ext cx="1684987" cy="961102"/>
        </a:xfrm>
        <a:prstGeom prst="rect">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89164" tIns="94936" rIns="89164" bIns="94936" numCol="1" spcCol="1270" anchor="ctr" anchorCtr="0">
          <a:noAutofit/>
        </a:bodyPr>
        <a:lstStyle/>
        <a:p>
          <a:pPr marL="0" lvl="0" indent="0" algn="ctr" defTabSz="1244600">
            <a:lnSpc>
              <a:spcPct val="90000"/>
            </a:lnSpc>
            <a:spcBef>
              <a:spcPct val="0"/>
            </a:spcBef>
            <a:spcAft>
              <a:spcPct val="35000"/>
            </a:spcAft>
            <a:buNone/>
          </a:pPr>
          <a:r>
            <a:rPr lang="en-US" sz="2800" kern="1200"/>
            <a:t>Contact</a:t>
          </a:r>
        </a:p>
      </dsp:txBody>
      <dsp:txXfrm>
        <a:off x="0" y="3058497"/>
        <a:ext cx="1684987" cy="961102"/>
      </dsp:txXfrm>
    </dsp:sp>
    <dsp:sp modelId="{423E360E-C0C7-4660-8EA6-9D9E996CBDFF}">
      <dsp:nvSpPr>
        <dsp:cNvPr id="0" name=""/>
        <dsp:cNvSpPr/>
      </dsp:nvSpPr>
      <dsp:spPr>
        <a:xfrm>
          <a:off x="1684987" y="4077266"/>
          <a:ext cx="6739948" cy="961102"/>
        </a:xfrm>
        <a:prstGeom prst="rect">
          <a:avLst/>
        </a:prstGeom>
        <a:solidFill>
          <a:schemeClr val="accent6">
            <a:tint val="40000"/>
            <a:alpha val="90000"/>
            <a:hueOff val="0"/>
            <a:satOff val="0"/>
            <a:lumOff val="0"/>
            <a:alphaOff val="0"/>
          </a:schemeClr>
        </a:solidFill>
        <a:ln w="15875" cap="flat"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0774" tIns="244120" rIns="130774" bIns="244120" numCol="1" spcCol="1270" anchor="ctr" anchorCtr="0">
          <a:noAutofit/>
        </a:bodyPr>
        <a:lstStyle/>
        <a:p>
          <a:pPr marL="0" lvl="0" indent="0" algn="l" defTabSz="711200">
            <a:lnSpc>
              <a:spcPct val="90000"/>
            </a:lnSpc>
            <a:spcBef>
              <a:spcPct val="0"/>
            </a:spcBef>
            <a:spcAft>
              <a:spcPct val="35000"/>
            </a:spcAft>
            <a:buNone/>
          </a:pPr>
          <a:r>
            <a:rPr lang="en-US" sz="1600" kern="1200" dirty="0"/>
            <a:t>check out the Instructor List in the Blogspot or </a:t>
          </a:r>
          <a:r>
            <a:rPr lang="en-US" sz="1600" kern="1200" dirty="0" err="1"/>
            <a:t>Putrablast</a:t>
          </a:r>
          <a:r>
            <a:rPr lang="en-US" sz="1600" kern="1200" dirty="0"/>
            <a:t> and get your instructor’s contact details</a:t>
          </a:r>
        </a:p>
      </dsp:txBody>
      <dsp:txXfrm>
        <a:off x="1684987" y="4077266"/>
        <a:ext cx="6739948" cy="961102"/>
      </dsp:txXfrm>
    </dsp:sp>
    <dsp:sp modelId="{B8D1F0E6-7FB0-4A2E-8C73-86D32DA95236}">
      <dsp:nvSpPr>
        <dsp:cNvPr id="0" name=""/>
        <dsp:cNvSpPr/>
      </dsp:nvSpPr>
      <dsp:spPr>
        <a:xfrm>
          <a:off x="0" y="4077266"/>
          <a:ext cx="1684987" cy="961102"/>
        </a:xfrm>
        <a:prstGeom prst="rect">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89164" tIns="94936" rIns="89164" bIns="94936" numCol="1" spcCol="1270" anchor="ctr" anchorCtr="0">
          <a:noAutofit/>
        </a:bodyPr>
        <a:lstStyle/>
        <a:p>
          <a:pPr marL="0" lvl="0" indent="0" algn="ctr" defTabSz="1244600">
            <a:lnSpc>
              <a:spcPct val="90000"/>
            </a:lnSpc>
            <a:spcBef>
              <a:spcPct val="0"/>
            </a:spcBef>
            <a:spcAft>
              <a:spcPct val="35000"/>
            </a:spcAft>
            <a:buNone/>
          </a:pPr>
          <a:r>
            <a:rPr lang="en-US" sz="2800" kern="1200"/>
            <a:t>Check out</a:t>
          </a:r>
        </a:p>
      </dsp:txBody>
      <dsp:txXfrm>
        <a:off x="0" y="4077266"/>
        <a:ext cx="1684987" cy="9611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8A08DC-5956-44F5-A23D-727ED036741F}">
      <dsp:nvSpPr>
        <dsp:cNvPr id="0" name=""/>
        <dsp:cNvSpPr/>
      </dsp:nvSpPr>
      <dsp:spPr>
        <a:xfrm>
          <a:off x="4345" y="115052"/>
          <a:ext cx="2439772" cy="731931"/>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92796" tIns="192796" rIns="192796" bIns="192796" numCol="1" spcCol="1270" anchor="ctr" anchorCtr="0">
          <a:noAutofit/>
        </a:bodyPr>
        <a:lstStyle/>
        <a:p>
          <a:pPr marL="0" lvl="0" indent="0" algn="ctr" defTabSz="1155700">
            <a:lnSpc>
              <a:spcPct val="90000"/>
            </a:lnSpc>
            <a:spcBef>
              <a:spcPct val="0"/>
            </a:spcBef>
            <a:spcAft>
              <a:spcPct val="35000"/>
            </a:spcAft>
            <a:buNone/>
          </a:pPr>
          <a:r>
            <a:rPr lang="en-US" sz="2600" kern="1200"/>
            <a:t>Decide on</a:t>
          </a:r>
        </a:p>
      </dsp:txBody>
      <dsp:txXfrm>
        <a:off x="4345" y="115052"/>
        <a:ext cx="2439772" cy="731931"/>
      </dsp:txXfrm>
    </dsp:sp>
    <dsp:sp modelId="{0A797523-0D21-40C3-829E-887DF8379FA5}">
      <dsp:nvSpPr>
        <dsp:cNvPr id="0" name=""/>
        <dsp:cNvSpPr/>
      </dsp:nvSpPr>
      <dsp:spPr>
        <a:xfrm>
          <a:off x="4345" y="846984"/>
          <a:ext cx="2439772" cy="2763574"/>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0995" tIns="240995" rIns="240995" bIns="240995" numCol="1" spcCol="1270" anchor="t" anchorCtr="0">
          <a:noAutofit/>
        </a:bodyPr>
        <a:lstStyle/>
        <a:p>
          <a:pPr marL="0" lvl="0" indent="0" algn="l" defTabSz="844550">
            <a:lnSpc>
              <a:spcPct val="90000"/>
            </a:lnSpc>
            <a:spcBef>
              <a:spcPct val="0"/>
            </a:spcBef>
            <a:spcAft>
              <a:spcPct val="35000"/>
            </a:spcAft>
            <a:buNone/>
          </a:pPr>
          <a:r>
            <a:rPr lang="en-US" sz="1900" kern="1200"/>
            <a:t>Decide on the day, date and time of the meeting. Send your meeting invitation.</a:t>
          </a:r>
        </a:p>
      </dsp:txBody>
      <dsp:txXfrm>
        <a:off x="4345" y="846984"/>
        <a:ext cx="2439772" cy="2763574"/>
      </dsp:txXfrm>
    </dsp:sp>
    <dsp:sp modelId="{DE38743B-F0A0-4B24-B904-E621CE28C727}">
      <dsp:nvSpPr>
        <dsp:cNvPr id="0" name=""/>
        <dsp:cNvSpPr/>
      </dsp:nvSpPr>
      <dsp:spPr>
        <a:xfrm>
          <a:off x="2552013" y="115052"/>
          <a:ext cx="2439772" cy="731931"/>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92796" tIns="192796" rIns="192796" bIns="192796" numCol="1" spcCol="1270" anchor="ctr" anchorCtr="0">
          <a:noAutofit/>
        </a:bodyPr>
        <a:lstStyle/>
        <a:p>
          <a:pPr marL="0" lvl="0" indent="0" algn="ctr" defTabSz="1155700">
            <a:lnSpc>
              <a:spcPct val="90000"/>
            </a:lnSpc>
            <a:spcBef>
              <a:spcPct val="0"/>
            </a:spcBef>
            <a:spcAft>
              <a:spcPct val="35000"/>
            </a:spcAft>
            <a:buNone/>
          </a:pPr>
          <a:r>
            <a:rPr lang="en-US" sz="2600" kern="1200"/>
            <a:t>Join</a:t>
          </a:r>
        </a:p>
      </dsp:txBody>
      <dsp:txXfrm>
        <a:off x="2552013" y="115052"/>
        <a:ext cx="2439772" cy="731931"/>
      </dsp:txXfrm>
    </dsp:sp>
    <dsp:sp modelId="{E7C90092-D0D4-40CE-BF82-017041E47376}">
      <dsp:nvSpPr>
        <dsp:cNvPr id="0" name=""/>
        <dsp:cNvSpPr/>
      </dsp:nvSpPr>
      <dsp:spPr>
        <a:xfrm>
          <a:off x="2552013" y="846984"/>
          <a:ext cx="2439772" cy="2763574"/>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0995" tIns="240995" rIns="240995" bIns="240995" numCol="1" spcCol="1270" anchor="t" anchorCtr="0">
          <a:noAutofit/>
        </a:bodyPr>
        <a:lstStyle/>
        <a:p>
          <a:pPr marL="0" lvl="0" indent="0" algn="l" defTabSz="844550">
            <a:lnSpc>
              <a:spcPct val="90000"/>
            </a:lnSpc>
            <a:spcBef>
              <a:spcPct val="0"/>
            </a:spcBef>
            <a:spcAft>
              <a:spcPct val="35000"/>
            </a:spcAft>
            <a:buNone/>
          </a:pPr>
          <a:r>
            <a:rPr lang="en-US" sz="1900" kern="1200" dirty="0"/>
            <a:t>Join the meeting using your full names as stated in the SMP. (e.g., Names such as iPhone, Huawei etc. and nicknames are not acceptable).</a:t>
          </a:r>
        </a:p>
      </dsp:txBody>
      <dsp:txXfrm>
        <a:off x="2552013" y="846984"/>
        <a:ext cx="2439772" cy="2763574"/>
      </dsp:txXfrm>
    </dsp:sp>
    <dsp:sp modelId="{3274F75F-AE62-419D-AFD0-66BE9732B940}">
      <dsp:nvSpPr>
        <dsp:cNvPr id="0" name=""/>
        <dsp:cNvSpPr/>
      </dsp:nvSpPr>
      <dsp:spPr>
        <a:xfrm>
          <a:off x="5099681" y="115052"/>
          <a:ext cx="2439772" cy="731931"/>
        </a:xfrm>
        <a:prstGeom prst="rect">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92796" tIns="192796" rIns="192796" bIns="192796" numCol="1" spcCol="1270" anchor="ctr" anchorCtr="0">
          <a:noAutofit/>
        </a:bodyPr>
        <a:lstStyle/>
        <a:p>
          <a:pPr marL="0" lvl="0" indent="0" algn="ctr" defTabSz="1155700">
            <a:lnSpc>
              <a:spcPct val="90000"/>
            </a:lnSpc>
            <a:spcBef>
              <a:spcPct val="0"/>
            </a:spcBef>
            <a:spcAft>
              <a:spcPct val="35000"/>
            </a:spcAft>
            <a:buNone/>
          </a:pPr>
          <a:r>
            <a:rPr lang="en-US" sz="2600" kern="1200"/>
            <a:t>Turn on</a:t>
          </a:r>
        </a:p>
      </dsp:txBody>
      <dsp:txXfrm>
        <a:off x="5099681" y="115052"/>
        <a:ext cx="2439772" cy="731931"/>
      </dsp:txXfrm>
    </dsp:sp>
    <dsp:sp modelId="{A3DF22A9-C530-45CB-9836-60A11AB018DB}">
      <dsp:nvSpPr>
        <dsp:cNvPr id="0" name=""/>
        <dsp:cNvSpPr/>
      </dsp:nvSpPr>
      <dsp:spPr>
        <a:xfrm>
          <a:off x="5099681" y="846984"/>
          <a:ext cx="2439772" cy="2763574"/>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0995" tIns="240995" rIns="240995" bIns="240995" numCol="1" spcCol="1270" anchor="t" anchorCtr="0">
          <a:noAutofit/>
        </a:bodyPr>
        <a:lstStyle/>
        <a:p>
          <a:pPr marL="0" lvl="0" indent="0" algn="l" defTabSz="844550">
            <a:lnSpc>
              <a:spcPct val="90000"/>
            </a:lnSpc>
            <a:spcBef>
              <a:spcPct val="0"/>
            </a:spcBef>
            <a:spcAft>
              <a:spcPct val="35000"/>
            </a:spcAft>
            <a:buNone/>
          </a:pPr>
          <a:r>
            <a:rPr lang="en-US" sz="1900" kern="1200"/>
            <a:t>Turn on your face cam, and you must be visible throughout the meeting as proof of attendance. Refer to your instructors if you do not have the ability to do so.</a:t>
          </a:r>
        </a:p>
      </dsp:txBody>
      <dsp:txXfrm>
        <a:off x="5099681" y="846984"/>
        <a:ext cx="2439772" cy="276357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C0950D-49FC-476F-B4E4-77D799E09B9A}">
      <dsp:nvSpPr>
        <dsp:cNvPr id="0" name=""/>
        <dsp:cNvSpPr/>
      </dsp:nvSpPr>
      <dsp:spPr>
        <a:xfrm>
          <a:off x="0" y="271821"/>
          <a:ext cx="8750300" cy="723937"/>
        </a:xfrm>
        <a:prstGeom prst="roundRect">
          <a:avLst/>
        </a:prstGeom>
        <a:solidFill>
          <a:srgbClr val="92248E">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100000"/>
            </a:lnSpc>
            <a:spcBef>
              <a:spcPct val="0"/>
            </a:spcBef>
            <a:spcAft>
              <a:spcPct val="35000"/>
            </a:spcAft>
            <a:buNone/>
          </a:pPr>
          <a:r>
            <a:rPr lang="en-US" sz="1500" kern="1200" dirty="0">
              <a:solidFill>
                <a:srgbClr val="FFFFFF"/>
              </a:solidFill>
              <a:latin typeface="Avenir Next LT Pro"/>
              <a:ea typeface="+mn-ea"/>
              <a:cs typeface="+mn-cs"/>
            </a:rPr>
            <a:t>Only the group leader </a:t>
          </a:r>
          <a:r>
            <a:rPr lang="en-US" sz="1500" b="1" kern="1200" dirty="0">
              <a:solidFill>
                <a:srgbClr val="FFFFFF"/>
              </a:solidFill>
              <a:latin typeface="Avenir Next LT Pro"/>
              <a:ea typeface="+mn-ea"/>
              <a:cs typeface="+mn-cs"/>
            </a:rPr>
            <a:t>(with UPM student email)</a:t>
          </a:r>
          <a:r>
            <a:rPr lang="en-US" sz="1500" kern="1200" dirty="0">
              <a:solidFill>
                <a:srgbClr val="FFFFFF"/>
              </a:solidFill>
              <a:latin typeface="Avenir Next LT Pro"/>
              <a:ea typeface="+mn-ea"/>
              <a:cs typeface="+mn-cs"/>
            </a:rPr>
            <a:t> should submit:</a:t>
          </a:r>
        </a:p>
      </dsp:txBody>
      <dsp:txXfrm>
        <a:off x="35340" y="307161"/>
        <a:ext cx="8679620" cy="653257"/>
      </dsp:txXfrm>
    </dsp:sp>
    <dsp:sp modelId="{41B74BBF-762A-447B-9AF0-A3A9F866EAB7}">
      <dsp:nvSpPr>
        <dsp:cNvPr id="0" name=""/>
        <dsp:cNvSpPr/>
      </dsp:nvSpPr>
      <dsp:spPr>
        <a:xfrm>
          <a:off x="0" y="995759"/>
          <a:ext cx="8750300" cy="512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7822" tIns="19050" rIns="106680" bIns="19050" numCol="1" spcCol="1270" anchor="t" anchorCtr="0">
          <a:noAutofit/>
        </a:bodyPr>
        <a:lstStyle/>
        <a:p>
          <a:pPr marL="114300" lvl="1" indent="-114300" algn="l" defTabSz="533400" rtl="0">
            <a:lnSpc>
              <a:spcPct val="120000"/>
            </a:lnSpc>
            <a:spcBef>
              <a:spcPct val="0"/>
            </a:spcBef>
            <a:spcAft>
              <a:spcPct val="20000"/>
            </a:spcAft>
            <a:buChar char="•"/>
          </a:pPr>
          <a:r>
            <a:rPr lang="en-US" sz="1200" kern="1200" dirty="0">
              <a:solidFill>
                <a:sysClr val="windowText" lastClr="000000">
                  <a:hueOff val="0"/>
                  <a:satOff val="0"/>
                  <a:lumOff val="0"/>
                  <a:alphaOff val="0"/>
                </a:sysClr>
              </a:solidFill>
              <a:latin typeface="Avenir Next LT Pro"/>
              <a:ea typeface="+mn-ea"/>
              <a:cs typeface="+mn-cs"/>
            </a:rPr>
            <a:t>the Submission Form and video on Google Drive </a:t>
          </a:r>
        </a:p>
        <a:p>
          <a:pPr marL="114300" lvl="1" indent="-114300" algn="l" defTabSz="533400" rtl="0">
            <a:lnSpc>
              <a:spcPct val="120000"/>
            </a:lnSpc>
            <a:spcBef>
              <a:spcPct val="0"/>
            </a:spcBef>
            <a:spcAft>
              <a:spcPct val="20000"/>
            </a:spcAft>
            <a:buChar char="•"/>
          </a:pPr>
          <a:r>
            <a:rPr lang="en-US" sz="1200" kern="1200" dirty="0">
              <a:solidFill>
                <a:sysClr val="windowText" lastClr="000000">
                  <a:hueOff val="0"/>
                  <a:satOff val="0"/>
                  <a:lumOff val="0"/>
                  <a:alphaOff val="0"/>
                </a:sysClr>
              </a:solidFill>
              <a:latin typeface="Avenir Next LT Pro"/>
              <a:ea typeface="+mn-ea"/>
              <a:cs typeface="+mn-cs"/>
            </a:rPr>
            <a:t>a copy of the Submission Form at the assignment post on </a:t>
          </a:r>
          <a:r>
            <a:rPr lang="en-US" sz="1200" kern="1200" dirty="0" err="1">
              <a:solidFill>
                <a:sysClr val="windowText" lastClr="000000">
                  <a:hueOff val="0"/>
                  <a:satOff val="0"/>
                  <a:lumOff val="0"/>
                  <a:alphaOff val="0"/>
                </a:sysClr>
              </a:solidFill>
              <a:latin typeface="Avenir Next LT Pro"/>
              <a:ea typeface="+mn-ea"/>
              <a:cs typeface="+mn-cs"/>
            </a:rPr>
            <a:t>Putrablast</a:t>
          </a:r>
          <a:r>
            <a:rPr lang="en-US" sz="1200" kern="1200" dirty="0">
              <a:solidFill>
                <a:sysClr val="windowText" lastClr="000000">
                  <a:hueOff val="0"/>
                  <a:satOff val="0"/>
                  <a:lumOff val="0"/>
                  <a:alphaOff val="0"/>
                </a:sysClr>
              </a:solidFill>
              <a:latin typeface="Avenir Next LT Pro"/>
              <a:ea typeface="+mn-ea"/>
              <a:cs typeface="+mn-cs"/>
            </a:rPr>
            <a:t> before the deadline.</a:t>
          </a:r>
        </a:p>
      </dsp:txBody>
      <dsp:txXfrm>
        <a:off x="0" y="995759"/>
        <a:ext cx="8750300" cy="512325"/>
      </dsp:txXfrm>
    </dsp:sp>
    <dsp:sp modelId="{719362E5-EB08-4697-B6CC-9895525FC5AF}">
      <dsp:nvSpPr>
        <dsp:cNvPr id="0" name=""/>
        <dsp:cNvSpPr/>
      </dsp:nvSpPr>
      <dsp:spPr>
        <a:xfrm>
          <a:off x="0" y="1508084"/>
          <a:ext cx="8750300" cy="723937"/>
        </a:xfrm>
        <a:prstGeom prst="roundRect">
          <a:avLst/>
        </a:prstGeom>
        <a:solidFill>
          <a:srgbClr val="DE95C4">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120000"/>
            </a:lnSpc>
            <a:spcBef>
              <a:spcPct val="0"/>
            </a:spcBef>
            <a:spcAft>
              <a:spcPct val="35000"/>
            </a:spcAft>
            <a:buNone/>
          </a:pPr>
          <a:r>
            <a:rPr lang="en-US" sz="1500" kern="1200" dirty="0">
              <a:solidFill>
                <a:srgbClr val="FFFFFF"/>
              </a:solidFill>
              <a:latin typeface="Avenir Next LT Pro"/>
              <a:ea typeface="+mn-ea"/>
              <a:cs typeface="+mn-cs"/>
            </a:rPr>
            <a:t>Ensure each recorded video submission on Google Drive does </a:t>
          </a:r>
          <a:r>
            <a:rPr lang="en-US" sz="1500" b="1" kern="1200" dirty="0">
              <a:solidFill>
                <a:srgbClr val="FFFFFF"/>
              </a:solidFill>
              <a:latin typeface="Avenir Next LT Pro"/>
              <a:ea typeface="+mn-ea"/>
              <a:cs typeface="+mn-cs"/>
            </a:rPr>
            <a:t>not exceed</a:t>
          </a:r>
          <a:r>
            <a:rPr lang="en-US" sz="1500" kern="1200" dirty="0">
              <a:solidFill>
                <a:srgbClr val="FFFFFF"/>
              </a:solidFill>
              <a:latin typeface="Avenir Next LT Pro"/>
              <a:ea typeface="+mn-ea"/>
              <a:cs typeface="+mn-cs"/>
            </a:rPr>
            <a:t> the maximum size of </a:t>
          </a:r>
          <a:r>
            <a:rPr lang="en-US" sz="1500" b="1" kern="1200" dirty="0">
              <a:solidFill>
                <a:srgbClr val="FFFFFF"/>
              </a:solidFill>
              <a:latin typeface="Avenir Next LT Pro"/>
              <a:ea typeface="+mn-ea"/>
              <a:cs typeface="+mn-cs"/>
            </a:rPr>
            <a:t>100MB </a:t>
          </a:r>
          <a:r>
            <a:rPr lang="en-US" sz="1500" kern="1200" dirty="0">
              <a:solidFill>
                <a:srgbClr val="FFFFFF"/>
              </a:solidFill>
              <a:latin typeface="Avenir Next LT Pro"/>
              <a:ea typeface="+mn-ea"/>
              <a:cs typeface="+mn-cs"/>
            </a:rPr>
            <a:t>a video.</a:t>
          </a:r>
        </a:p>
      </dsp:txBody>
      <dsp:txXfrm>
        <a:off x="35340" y="1543424"/>
        <a:ext cx="8679620" cy="653257"/>
      </dsp:txXfrm>
    </dsp:sp>
    <dsp:sp modelId="{FEB375B9-C973-48AC-936A-0ADC56E2180D}">
      <dsp:nvSpPr>
        <dsp:cNvPr id="0" name=""/>
        <dsp:cNvSpPr/>
      </dsp:nvSpPr>
      <dsp:spPr>
        <a:xfrm>
          <a:off x="0" y="2275222"/>
          <a:ext cx="8750300" cy="723937"/>
        </a:xfrm>
        <a:prstGeom prst="roundRect">
          <a:avLst/>
        </a:prstGeom>
        <a:solidFill>
          <a:srgbClr val="FE4A00">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120000"/>
            </a:lnSpc>
            <a:spcBef>
              <a:spcPct val="0"/>
            </a:spcBef>
            <a:spcAft>
              <a:spcPct val="35000"/>
            </a:spcAft>
            <a:buNone/>
          </a:pPr>
          <a:r>
            <a:rPr lang="en-US" sz="1500" kern="1200" dirty="0">
              <a:solidFill>
                <a:srgbClr val="FFFFFF"/>
              </a:solidFill>
              <a:latin typeface="Avenir Next LT Pro"/>
              <a:ea typeface="+mn-ea"/>
              <a:cs typeface="+mn-cs"/>
            </a:rPr>
            <a:t>Please refer to the Timeline for tasks that need to be done. Take note that tasks for LAX conducted virtually might differ from the tasks assigned for face-to-face LAX.</a:t>
          </a:r>
        </a:p>
      </dsp:txBody>
      <dsp:txXfrm>
        <a:off x="35340" y="2310562"/>
        <a:ext cx="8679620" cy="653257"/>
      </dsp:txXfrm>
    </dsp:sp>
    <dsp:sp modelId="{5AB7E9A9-F277-4D6C-AAF1-267C40D0702A}">
      <dsp:nvSpPr>
        <dsp:cNvPr id="0" name=""/>
        <dsp:cNvSpPr/>
      </dsp:nvSpPr>
      <dsp:spPr>
        <a:xfrm>
          <a:off x="0" y="3042359"/>
          <a:ext cx="8750300" cy="723937"/>
        </a:xfrm>
        <a:prstGeom prst="roundRect">
          <a:avLst/>
        </a:prstGeom>
        <a:solidFill>
          <a:srgbClr val="DA002F">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120000"/>
            </a:lnSpc>
            <a:spcBef>
              <a:spcPct val="0"/>
            </a:spcBef>
            <a:spcAft>
              <a:spcPct val="35000"/>
            </a:spcAft>
            <a:buNone/>
          </a:pPr>
          <a:r>
            <a:rPr lang="en-US" sz="1500" b="1" kern="1200" dirty="0">
              <a:solidFill>
                <a:srgbClr val="FFFFFF"/>
              </a:solidFill>
              <a:latin typeface="Avenir Next LT Pro"/>
              <a:ea typeface="+mn-ea"/>
              <a:cs typeface="+mn-cs"/>
            </a:rPr>
            <a:t>IMPORTANT NOTE</a:t>
          </a:r>
          <a:r>
            <a:rPr lang="en-US" sz="1500" kern="1200" dirty="0">
              <a:solidFill>
                <a:srgbClr val="FFFFFF"/>
              </a:solidFill>
              <a:latin typeface="Avenir Next LT Pro"/>
              <a:ea typeface="+mn-ea"/>
              <a:cs typeface="+mn-cs"/>
            </a:rPr>
            <a:t>: Submission Forms should be turned in via </a:t>
          </a:r>
          <a:r>
            <a:rPr lang="en-US" sz="1500" kern="1200" dirty="0" err="1">
              <a:solidFill>
                <a:srgbClr val="FFFFFF"/>
              </a:solidFill>
              <a:latin typeface="Avenir Next LT Pro"/>
              <a:ea typeface="+mn-ea"/>
              <a:cs typeface="+mn-cs"/>
            </a:rPr>
            <a:t>Putrablast</a:t>
          </a:r>
          <a:r>
            <a:rPr lang="en-US" sz="1500" kern="1200" dirty="0">
              <a:solidFill>
                <a:srgbClr val="FFFFFF"/>
              </a:solidFill>
              <a:latin typeface="Avenir Next LT Pro"/>
              <a:ea typeface="+mn-ea"/>
              <a:cs typeface="+mn-cs"/>
            </a:rPr>
            <a:t> before the deadline. Submission Forms that are posted after the deadline or  emailed to the instructor will be rejected.</a:t>
          </a:r>
        </a:p>
      </dsp:txBody>
      <dsp:txXfrm>
        <a:off x="35340" y="3077699"/>
        <a:ext cx="8679620" cy="65325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402D2C-F783-479E-9E2F-80EDD98FBFBF}">
      <dsp:nvSpPr>
        <dsp:cNvPr id="0" name=""/>
        <dsp:cNvSpPr/>
      </dsp:nvSpPr>
      <dsp:spPr>
        <a:xfrm>
          <a:off x="473902" y="3656"/>
          <a:ext cx="2336603" cy="1401962"/>
        </a:xfrm>
        <a:prstGeom prst="rect">
          <a:avLst/>
        </a:prstGeom>
        <a:solidFill>
          <a:schemeClr val="accent5">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700" kern="1200" dirty="0"/>
            <a:t>state the discussion session no, e.g. “</a:t>
          </a:r>
          <a:r>
            <a:rPr lang="en-US" sz="1700" i="1" kern="1200" dirty="0"/>
            <a:t>Today, we are recording group discussion 1</a:t>
          </a:r>
          <a:r>
            <a:rPr lang="en-US" sz="1700" kern="1200" dirty="0"/>
            <a:t>”</a:t>
          </a:r>
        </a:p>
        <a:p>
          <a:pPr marL="0" lvl="0" algn="ctr" defTabSz="622300">
            <a:lnSpc>
              <a:spcPct val="90000"/>
            </a:lnSpc>
            <a:spcBef>
              <a:spcPct val="0"/>
            </a:spcBef>
            <a:spcAft>
              <a:spcPct val="35000"/>
            </a:spcAft>
            <a:buNone/>
          </a:pPr>
          <a:endParaRPr lang="en-US" sz="1700" kern="1200" dirty="0"/>
        </a:p>
      </dsp:txBody>
      <dsp:txXfrm>
        <a:off x="473902" y="3656"/>
        <a:ext cx="2336603" cy="1401962"/>
      </dsp:txXfrm>
    </dsp:sp>
    <dsp:sp modelId="{0D59556F-E5EF-412E-991D-D00EB5395F2D}">
      <dsp:nvSpPr>
        <dsp:cNvPr id="0" name=""/>
        <dsp:cNvSpPr/>
      </dsp:nvSpPr>
      <dsp:spPr>
        <a:xfrm>
          <a:off x="3044166" y="3656"/>
          <a:ext cx="2336603" cy="1401962"/>
        </a:xfrm>
        <a:prstGeom prst="rect">
          <a:avLst/>
        </a:prstGeom>
        <a:solidFill>
          <a:schemeClr val="accent5">
            <a:hueOff val="-280772"/>
            <a:satOff val="-1324"/>
            <a:lumOff val="327"/>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introduce yourself at the beginning of each video,</a:t>
          </a:r>
        </a:p>
      </dsp:txBody>
      <dsp:txXfrm>
        <a:off x="3044166" y="3656"/>
        <a:ext cx="2336603" cy="1401962"/>
      </dsp:txXfrm>
    </dsp:sp>
    <dsp:sp modelId="{B175B52D-A193-4F1B-8DBF-E57BD71F77A2}">
      <dsp:nvSpPr>
        <dsp:cNvPr id="0" name=""/>
        <dsp:cNvSpPr/>
      </dsp:nvSpPr>
      <dsp:spPr>
        <a:xfrm>
          <a:off x="5614430" y="3656"/>
          <a:ext cx="2336603" cy="1401962"/>
        </a:xfrm>
        <a:prstGeom prst="rect">
          <a:avLst/>
        </a:prstGeom>
        <a:solidFill>
          <a:schemeClr val="accent5">
            <a:hueOff val="-561544"/>
            <a:satOff val="-2648"/>
            <a:lumOff val="653"/>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state the name(s) of any group members who is/are absent</a:t>
          </a:r>
        </a:p>
      </dsp:txBody>
      <dsp:txXfrm>
        <a:off x="5614430" y="3656"/>
        <a:ext cx="2336603" cy="1401962"/>
      </dsp:txXfrm>
    </dsp:sp>
    <dsp:sp modelId="{47ED49B2-88E8-48A0-A22B-354D387C0768}">
      <dsp:nvSpPr>
        <dsp:cNvPr id="0" name=""/>
        <dsp:cNvSpPr/>
      </dsp:nvSpPr>
      <dsp:spPr>
        <a:xfrm>
          <a:off x="473902" y="1639278"/>
          <a:ext cx="2336603" cy="1401962"/>
        </a:xfrm>
        <a:prstGeom prst="rect">
          <a:avLst/>
        </a:prstGeom>
        <a:solidFill>
          <a:schemeClr val="accent5">
            <a:hueOff val="-842315"/>
            <a:satOff val="-3972"/>
            <a:lumOff val="98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speak clearly and loudly</a:t>
          </a:r>
        </a:p>
      </dsp:txBody>
      <dsp:txXfrm>
        <a:off x="473902" y="1639278"/>
        <a:ext cx="2336603" cy="1401962"/>
      </dsp:txXfrm>
    </dsp:sp>
    <dsp:sp modelId="{1F824D59-81E0-49CC-A3FF-640E0F5B48DA}">
      <dsp:nvSpPr>
        <dsp:cNvPr id="0" name=""/>
        <dsp:cNvSpPr/>
      </dsp:nvSpPr>
      <dsp:spPr>
        <a:xfrm>
          <a:off x="3044166" y="1639278"/>
          <a:ext cx="2336603" cy="1401962"/>
        </a:xfrm>
        <a:prstGeom prst="rect">
          <a:avLst/>
        </a:prstGeom>
        <a:solidFill>
          <a:schemeClr val="accent5">
            <a:hueOff val="-1123087"/>
            <a:satOff val="-5296"/>
            <a:lumOff val="1307"/>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ensure there is no background noise that may affect the clarity of your voice</a:t>
          </a:r>
        </a:p>
      </dsp:txBody>
      <dsp:txXfrm>
        <a:off x="3044166" y="1639278"/>
        <a:ext cx="2336603" cy="1401962"/>
      </dsp:txXfrm>
    </dsp:sp>
    <dsp:sp modelId="{917E2D71-D79C-4E43-B36F-D8BD061D6C7E}">
      <dsp:nvSpPr>
        <dsp:cNvPr id="0" name=""/>
        <dsp:cNvSpPr/>
      </dsp:nvSpPr>
      <dsp:spPr>
        <a:xfrm>
          <a:off x="5614430" y="1639278"/>
          <a:ext cx="2336603" cy="1401962"/>
        </a:xfrm>
        <a:prstGeom prst="rect">
          <a:avLst/>
        </a:prstGeom>
        <a:solidFill>
          <a:schemeClr val="accent5">
            <a:hueOff val="-1403859"/>
            <a:satOff val="-6620"/>
            <a:lumOff val="1633"/>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take part actively</a:t>
          </a:r>
        </a:p>
      </dsp:txBody>
      <dsp:txXfrm>
        <a:off x="5614430" y="1639278"/>
        <a:ext cx="2336603" cy="1401962"/>
      </dsp:txXfrm>
    </dsp:sp>
    <dsp:sp modelId="{EADF46A0-E750-4495-9C12-243A3E0F4BDD}">
      <dsp:nvSpPr>
        <dsp:cNvPr id="0" name=""/>
        <dsp:cNvSpPr/>
      </dsp:nvSpPr>
      <dsp:spPr>
        <a:xfrm>
          <a:off x="3044166" y="3274900"/>
          <a:ext cx="2336603" cy="1401962"/>
        </a:xfrm>
        <a:prstGeom prst="rect">
          <a:avLst/>
        </a:prstGeom>
        <a:solidFill>
          <a:schemeClr val="accent5">
            <a:hueOff val="-1684631"/>
            <a:satOff val="-7944"/>
            <a:lumOff val="196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keep to the time-frame set for each video session</a:t>
          </a:r>
        </a:p>
      </dsp:txBody>
      <dsp:txXfrm>
        <a:off x="3044166" y="3274900"/>
        <a:ext cx="2336603" cy="140196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E30C02-80A3-4C08-B0CE-88A39A4A850C}">
      <dsp:nvSpPr>
        <dsp:cNvPr id="0" name=""/>
        <dsp:cNvSpPr/>
      </dsp:nvSpPr>
      <dsp:spPr>
        <a:xfrm>
          <a:off x="2725" y="664905"/>
          <a:ext cx="2537928" cy="761378"/>
        </a:xfrm>
        <a:prstGeom prst="chevron">
          <a:avLst>
            <a:gd name="adj" fmla="val 30000"/>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94009" tIns="94009" rIns="94009" bIns="94009" numCol="1" spcCol="1270" anchor="ctr" anchorCtr="0">
          <a:noAutofit/>
        </a:bodyPr>
        <a:lstStyle/>
        <a:p>
          <a:pPr marL="0" lvl="0" indent="0" algn="ctr" defTabSz="1244600">
            <a:lnSpc>
              <a:spcPct val="90000"/>
            </a:lnSpc>
            <a:spcBef>
              <a:spcPct val="0"/>
            </a:spcBef>
            <a:spcAft>
              <a:spcPct val="35000"/>
            </a:spcAft>
            <a:buNone/>
          </a:pPr>
          <a:r>
            <a:rPr lang="en-US" sz="2800" kern="1200"/>
            <a:t>Upload</a:t>
          </a:r>
        </a:p>
      </dsp:txBody>
      <dsp:txXfrm>
        <a:off x="231138" y="664905"/>
        <a:ext cx="2081102" cy="761378"/>
      </dsp:txXfrm>
    </dsp:sp>
    <dsp:sp modelId="{AD272704-28E9-4970-81EF-3B11426E4E3D}">
      <dsp:nvSpPr>
        <dsp:cNvPr id="0" name=""/>
        <dsp:cNvSpPr/>
      </dsp:nvSpPr>
      <dsp:spPr>
        <a:xfrm>
          <a:off x="2725" y="1426284"/>
          <a:ext cx="2309515" cy="2733345"/>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503" tIns="182503" rIns="182503" bIns="365006" numCol="1" spcCol="1270" anchor="t" anchorCtr="0">
          <a:noAutofit/>
        </a:bodyPr>
        <a:lstStyle/>
        <a:p>
          <a:pPr marL="0" lvl="0" indent="0" algn="l" defTabSz="711200">
            <a:lnSpc>
              <a:spcPct val="90000"/>
            </a:lnSpc>
            <a:spcBef>
              <a:spcPct val="0"/>
            </a:spcBef>
            <a:spcAft>
              <a:spcPct val="35000"/>
            </a:spcAft>
            <a:buNone/>
          </a:pPr>
          <a:r>
            <a:rPr lang="en-US" sz="1600" kern="1200" dirty="0"/>
            <a:t>upload the group discussion video and submission form onto Google Drive via the submission link given by his/her instructor. </a:t>
          </a:r>
        </a:p>
      </dsp:txBody>
      <dsp:txXfrm>
        <a:off x="2725" y="1426284"/>
        <a:ext cx="2309515" cy="2733345"/>
      </dsp:txXfrm>
    </dsp:sp>
    <dsp:sp modelId="{72DBD977-36F4-47C1-BE24-1C67F48D4C79}">
      <dsp:nvSpPr>
        <dsp:cNvPr id="0" name=""/>
        <dsp:cNvSpPr/>
      </dsp:nvSpPr>
      <dsp:spPr>
        <a:xfrm>
          <a:off x="2502935" y="664905"/>
          <a:ext cx="2537928" cy="761378"/>
        </a:xfrm>
        <a:prstGeom prst="chevron">
          <a:avLst>
            <a:gd name="adj" fmla="val 30000"/>
          </a:avLst>
        </a:prstGeom>
        <a:solidFill>
          <a:schemeClr val="accent2">
            <a:hueOff val="-1696488"/>
            <a:satOff val="5592"/>
            <a:lumOff val="5981"/>
            <a:alphaOff val="0"/>
          </a:schemeClr>
        </a:solidFill>
        <a:ln w="15875" cap="flat" cmpd="sng" algn="ctr">
          <a:solidFill>
            <a:schemeClr val="accent2">
              <a:hueOff val="-1696488"/>
              <a:satOff val="5592"/>
              <a:lumOff val="5981"/>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94009" tIns="94009" rIns="94009" bIns="94009" numCol="1" spcCol="1270" anchor="ctr" anchorCtr="0">
          <a:noAutofit/>
        </a:bodyPr>
        <a:lstStyle/>
        <a:p>
          <a:pPr marL="0" lvl="0" indent="0" algn="ctr" defTabSz="1244600">
            <a:lnSpc>
              <a:spcPct val="90000"/>
            </a:lnSpc>
            <a:spcBef>
              <a:spcPct val="0"/>
            </a:spcBef>
            <a:spcAft>
              <a:spcPct val="35000"/>
            </a:spcAft>
            <a:buNone/>
          </a:pPr>
          <a:r>
            <a:rPr lang="en-US" sz="2800" kern="1200"/>
            <a:t>Ask</a:t>
          </a:r>
        </a:p>
      </dsp:txBody>
      <dsp:txXfrm>
        <a:off x="2731348" y="664905"/>
        <a:ext cx="2081102" cy="761378"/>
      </dsp:txXfrm>
    </dsp:sp>
    <dsp:sp modelId="{330E12B7-D045-48E3-9084-8299FCD78B87}">
      <dsp:nvSpPr>
        <dsp:cNvPr id="0" name=""/>
        <dsp:cNvSpPr/>
      </dsp:nvSpPr>
      <dsp:spPr>
        <a:xfrm>
          <a:off x="2502935" y="1426284"/>
          <a:ext cx="2309515" cy="2733345"/>
        </a:xfrm>
        <a:prstGeom prst="rect">
          <a:avLst/>
        </a:prstGeom>
        <a:solidFill>
          <a:schemeClr val="accent2">
            <a:tint val="40000"/>
            <a:alpha val="90000"/>
            <a:hueOff val="-2096409"/>
            <a:satOff val="8402"/>
            <a:lumOff val="1248"/>
            <a:alphaOff val="0"/>
          </a:schemeClr>
        </a:solidFill>
        <a:ln w="15875" cap="flat" cmpd="sng" algn="ctr">
          <a:solidFill>
            <a:schemeClr val="accent2">
              <a:tint val="40000"/>
              <a:alpha val="90000"/>
              <a:hueOff val="-2096409"/>
              <a:satOff val="8402"/>
              <a:lumOff val="124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503" tIns="182503" rIns="182503" bIns="365006" numCol="1" spcCol="1270" anchor="t" anchorCtr="0">
          <a:noAutofit/>
        </a:bodyPr>
        <a:lstStyle/>
        <a:p>
          <a:pPr marL="0" lvl="0" indent="0" algn="l" defTabSz="711200">
            <a:lnSpc>
              <a:spcPct val="90000"/>
            </a:lnSpc>
            <a:spcBef>
              <a:spcPct val="0"/>
            </a:spcBef>
            <a:spcAft>
              <a:spcPct val="35000"/>
            </a:spcAft>
            <a:buNone/>
          </a:pPr>
          <a:r>
            <a:rPr lang="en-US" sz="1600" kern="1200" dirty="0"/>
            <a:t>ask for google drive access from your  Google Drive Manager and use only UPM student email to do this. </a:t>
          </a:r>
          <a:r>
            <a:rPr lang="en-US" sz="1600" b="1" kern="1200" dirty="0">
              <a:solidFill>
                <a:srgbClr val="FF0000"/>
              </a:solidFill>
            </a:rPr>
            <a:t>(Latest before Semester Break) </a:t>
          </a:r>
          <a:r>
            <a:rPr lang="en-US" sz="1600" kern="1200" dirty="0"/>
            <a:t>After that AC will not entertain any student request)</a:t>
          </a:r>
        </a:p>
      </dsp:txBody>
      <dsp:txXfrm>
        <a:off x="2502935" y="1426284"/>
        <a:ext cx="2309515" cy="2733345"/>
      </dsp:txXfrm>
    </dsp:sp>
    <dsp:sp modelId="{BED59E88-3304-4300-9F5E-2ABA4B6C8D87}">
      <dsp:nvSpPr>
        <dsp:cNvPr id="0" name=""/>
        <dsp:cNvSpPr/>
      </dsp:nvSpPr>
      <dsp:spPr>
        <a:xfrm>
          <a:off x="5003145" y="664905"/>
          <a:ext cx="2537928" cy="761378"/>
        </a:xfrm>
        <a:prstGeom prst="chevron">
          <a:avLst>
            <a:gd name="adj" fmla="val 30000"/>
          </a:avLst>
        </a:prstGeom>
        <a:solidFill>
          <a:schemeClr val="accent2">
            <a:hueOff val="-3392975"/>
            <a:satOff val="11185"/>
            <a:lumOff val="11961"/>
            <a:alphaOff val="0"/>
          </a:schemeClr>
        </a:solidFill>
        <a:ln w="15875" cap="flat" cmpd="sng" algn="ctr">
          <a:solidFill>
            <a:schemeClr val="accent2">
              <a:hueOff val="-3392975"/>
              <a:satOff val="11185"/>
              <a:lumOff val="11961"/>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94009" tIns="94009" rIns="94009" bIns="94009" numCol="1" spcCol="1270" anchor="ctr" anchorCtr="0">
          <a:noAutofit/>
        </a:bodyPr>
        <a:lstStyle/>
        <a:p>
          <a:pPr marL="0" lvl="0" indent="0" algn="ctr" defTabSz="1244600">
            <a:lnSpc>
              <a:spcPct val="90000"/>
            </a:lnSpc>
            <a:spcBef>
              <a:spcPct val="0"/>
            </a:spcBef>
            <a:spcAft>
              <a:spcPct val="35000"/>
            </a:spcAft>
            <a:buNone/>
          </a:pPr>
          <a:r>
            <a:rPr lang="en-US" sz="2800" kern="1200"/>
            <a:t>Turn in</a:t>
          </a:r>
        </a:p>
      </dsp:txBody>
      <dsp:txXfrm>
        <a:off x="5231558" y="664905"/>
        <a:ext cx="2081102" cy="761378"/>
      </dsp:txXfrm>
    </dsp:sp>
    <dsp:sp modelId="{CD96A44F-6B48-4C5D-A82C-48798CCF373F}">
      <dsp:nvSpPr>
        <dsp:cNvPr id="0" name=""/>
        <dsp:cNvSpPr/>
      </dsp:nvSpPr>
      <dsp:spPr>
        <a:xfrm>
          <a:off x="5003145" y="1426284"/>
          <a:ext cx="2309515" cy="2733345"/>
        </a:xfrm>
        <a:prstGeom prst="rect">
          <a:avLst/>
        </a:prstGeom>
        <a:solidFill>
          <a:schemeClr val="accent2">
            <a:tint val="40000"/>
            <a:alpha val="90000"/>
            <a:hueOff val="-4192819"/>
            <a:satOff val="16804"/>
            <a:lumOff val="2495"/>
            <a:alphaOff val="0"/>
          </a:schemeClr>
        </a:solidFill>
        <a:ln w="15875" cap="flat" cmpd="sng" algn="ctr">
          <a:solidFill>
            <a:schemeClr val="accent2">
              <a:tint val="40000"/>
              <a:alpha val="90000"/>
              <a:hueOff val="-4192819"/>
              <a:satOff val="16804"/>
              <a:lumOff val="24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503" tIns="182503" rIns="182503" bIns="365006" numCol="1" spcCol="1270" anchor="t" anchorCtr="0">
          <a:noAutofit/>
        </a:bodyPr>
        <a:lstStyle/>
        <a:p>
          <a:pPr marL="0" lvl="0" indent="0" algn="l" defTabSz="711200">
            <a:lnSpc>
              <a:spcPct val="90000"/>
            </a:lnSpc>
            <a:spcBef>
              <a:spcPct val="0"/>
            </a:spcBef>
            <a:spcAft>
              <a:spcPct val="35000"/>
            </a:spcAft>
            <a:buNone/>
          </a:pPr>
          <a:r>
            <a:rPr lang="en-US" sz="1600" kern="1200" dirty="0"/>
            <a:t>turn in a copy of  the Submission Form via </a:t>
          </a:r>
          <a:r>
            <a:rPr lang="en-US" sz="1600" kern="1200" dirty="0" err="1"/>
            <a:t>Putrablast</a:t>
          </a:r>
          <a:r>
            <a:rPr lang="en-US" sz="1600" kern="1200" dirty="0"/>
            <a:t> before the submission deadline. Only ONE submission is required in Google Drive and </a:t>
          </a:r>
          <a:r>
            <a:rPr lang="en-US" sz="1600" kern="1200" dirty="0" err="1"/>
            <a:t>Putrablast</a:t>
          </a:r>
          <a:r>
            <a:rPr lang="en-US" sz="1600" kern="1200" dirty="0"/>
            <a:t> each week.</a:t>
          </a:r>
        </a:p>
      </dsp:txBody>
      <dsp:txXfrm>
        <a:off x="5003145" y="1426284"/>
        <a:ext cx="2309515" cy="273334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1EDFE6-54A2-4322-8FF8-C63662469819}">
      <dsp:nvSpPr>
        <dsp:cNvPr id="0" name=""/>
        <dsp:cNvSpPr/>
      </dsp:nvSpPr>
      <dsp:spPr>
        <a:xfrm>
          <a:off x="2280144" y="1186054"/>
          <a:ext cx="492856" cy="91440"/>
        </a:xfrm>
        <a:custGeom>
          <a:avLst/>
          <a:gdLst/>
          <a:ahLst/>
          <a:cxnLst/>
          <a:rect l="0" t="0" r="0" b="0"/>
          <a:pathLst>
            <a:path>
              <a:moveTo>
                <a:pt x="0" y="45720"/>
              </a:moveTo>
              <a:lnTo>
                <a:pt x="492856"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13486" y="1229156"/>
        <a:ext cx="26172" cy="5234"/>
      </dsp:txXfrm>
    </dsp:sp>
    <dsp:sp modelId="{401FBC2C-2B9D-45ED-AA89-1A4AB73C3669}">
      <dsp:nvSpPr>
        <dsp:cNvPr id="0" name=""/>
        <dsp:cNvSpPr/>
      </dsp:nvSpPr>
      <dsp:spPr>
        <a:xfrm>
          <a:off x="6045" y="549004"/>
          <a:ext cx="2275898" cy="136553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521" tIns="117061" rIns="111521" bIns="117061" numCol="1" spcCol="1270" anchor="ctr" anchorCtr="0">
          <a:noAutofit/>
        </a:bodyPr>
        <a:lstStyle/>
        <a:p>
          <a:pPr marL="0" lvl="0" indent="0" algn="ctr" defTabSz="577850">
            <a:lnSpc>
              <a:spcPct val="90000"/>
            </a:lnSpc>
            <a:spcBef>
              <a:spcPct val="0"/>
            </a:spcBef>
            <a:spcAft>
              <a:spcPct val="35000"/>
            </a:spcAft>
            <a:buNone/>
          </a:pPr>
          <a:r>
            <a:rPr lang="en-US" sz="1300" kern="1200" dirty="0"/>
            <a:t>Attendance  (100%) </a:t>
          </a:r>
        </a:p>
      </dsp:txBody>
      <dsp:txXfrm>
        <a:off x="6045" y="549004"/>
        <a:ext cx="2275898" cy="1365538"/>
      </dsp:txXfrm>
    </dsp:sp>
    <dsp:sp modelId="{994D459A-401E-4F02-9CC8-2AA9AD0A6E65}">
      <dsp:nvSpPr>
        <dsp:cNvPr id="0" name=""/>
        <dsp:cNvSpPr/>
      </dsp:nvSpPr>
      <dsp:spPr>
        <a:xfrm>
          <a:off x="5079499" y="1186054"/>
          <a:ext cx="492856" cy="91440"/>
        </a:xfrm>
        <a:custGeom>
          <a:avLst/>
          <a:gdLst/>
          <a:ahLst/>
          <a:cxnLst/>
          <a:rect l="0" t="0" r="0" b="0"/>
          <a:pathLst>
            <a:path>
              <a:moveTo>
                <a:pt x="0" y="45720"/>
              </a:moveTo>
              <a:lnTo>
                <a:pt x="492856"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12841" y="1229156"/>
        <a:ext cx="26172" cy="5234"/>
      </dsp:txXfrm>
    </dsp:sp>
    <dsp:sp modelId="{0F72ABAF-C369-4589-8817-D6BD1798A798}">
      <dsp:nvSpPr>
        <dsp:cNvPr id="0" name=""/>
        <dsp:cNvSpPr/>
      </dsp:nvSpPr>
      <dsp:spPr>
        <a:xfrm>
          <a:off x="2805400" y="549004"/>
          <a:ext cx="2275898" cy="136553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521" tIns="117061" rIns="111521" bIns="117061" numCol="1" spcCol="1270" anchor="ctr" anchorCtr="0">
          <a:noAutofit/>
        </a:bodyPr>
        <a:lstStyle/>
        <a:p>
          <a:pPr marL="0" lvl="0" indent="0" algn="ctr" defTabSz="577850">
            <a:lnSpc>
              <a:spcPct val="90000"/>
            </a:lnSpc>
            <a:spcBef>
              <a:spcPct val="0"/>
            </a:spcBef>
            <a:spcAft>
              <a:spcPct val="35000"/>
            </a:spcAft>
            <a:buNone/>
          </a:pPr>
          <a:r>
            <a:rPr lang="en-US" sz="1300" kern="1200"/>
            <a:t>Task Completion (100%)</a:t>
          </a:r>
        </a:p>
      </dsp:txBody>
      <dsp:txXfrm>
        <a:off x="2805400" y="549004"/>
        <a:ext cx="2275898" cy="1365538"/>
      </dsp:txXfrm>
    </dsp:sp>
    <dsp:sp modelId="{E48984E0-BDD3-49CB-BE78-CEAA00E60567}">
      <dsp:nvSpPr>
        <dsp:cNvPr id="0" name=""/>
        <dsp:cNvSpPr/>
      </dsp:nvSpPr>
      <dsp:spPr>
        <a:xfrm>
          <a:off x="1143995" y="1912743"/>
          <a:ext cx="5598709" cy="492856"/>
        </a:xfrm>
        <a:custGeom>
          <a:avLst/>
          <a:gdLst/>
          <a:ahLst/>
          <a:cxnLst/>
          <a:rect l="0" t="0" r="0" b="0"/>
          <a:pathLst>
            <a:path>
              <a:moveTo>
                <a:pt x="5598709" y="0"/>
              </a:moveTo>
              <a:lnTo>
                <a:pt x="5598709" y="263528"/>
              </a:lnTo>
              <a:lnTo>
                <a:pt x="0" y="263528"/>
              </a:lnTo>
              <a:lnTo>
                <a:pt x="0" y="492856"/>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02771" y="2156554"/>
        <a:ext cx="281156" cy="5234"/>
      </dsp:txXfrm>
    </dsp:sp>
    <dsp:sp modelId="{25A3BB32-3979-409F-952A-1334491029D1}">
      <dsp:nvSpPr>
        <dsp:cNvPr id="0" name=""/>
        <dsp:cNvSpPr/>
      </dsp:nvSpPr>
      <dsp:spPr>
        <a:xfrm>
          <a:off x="5604755" y="549004"/>
          <a:ext cx="2275898" cy="136553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521" tIns="117061" rIns="111521" bIns="117061" numCol="1" spcCol="1270" anchor="ctr" anchorCtr="0">
          <a:noAutofit/>
        </a:bodyPr>
        <a:lstStyle/>
        <a:p>
          <a:pPr marL="0" lvl="0" indent="0" algn="ctr" defTabSz="577850">
            <a:lnSpc>
              <a:spcPct val="90000"/>
            </a:lnSpc>
            <a:spcBef>
              <a:spcPct val="0"/>
            </a:spcBef>
            <a:spcAft>
              <a:spcPct val="35000"/>
            </a:spcAft>
            <a:buNone/>
          </a:pPr>
          <a:r>
            <a:rPr lang="en-US" sz="1300" kern="1200" dirty="0"/>
            <a:t>Participation in the group discussion videos </a:t>
          </a:r>
        </a:p>
        <a:p>
          <a:pPr marL="0" lvl="0" indent="0" algn="ctr" defTabSz="577850">
            <a:lnSpc>
              <a:spcPct val="90000"/>
            </a:lnSpc>
            <a:spcBef>
              <a:spcPct val="0"/>
            </a:spcBef>
            <a:spcAft>
              <a:spcPct val="35000"/>
            </a:spcAft>
            <a:buNone/>
          </a:pPr>
          <a:r>
            <a:rPr lang="en-US" sz="1300" kern="1200" dirty="0"/>
            <a:t>(LAX Week 1 – 6).</a:t>
          </a:r>
        </a:p>
      </dsp:txBody>
      <dsp:txXfrm>
        <a:off x="5604755" y="549004"/>
        <a:ext cx="2275898" cy="1365538"/>
      </dsp:txXfrm>
    </dsp:sp>
    <dsp:sp modelId="{F735F25A-7202-4DD9-A1AA-687EAE3C51A9}">
      <dsp:nvSpPr>
        <dsp:cNvPr id="0" name=""/>
        <dsp:cNvSpPr/>
      </dsp:nvSpPr>
      <dsp:spPr>
        <a:xfrm>
          <a:off x="2280144" y="3075049"/>
          <a:ext cx="492856" cy="91440"/>
        </a:xfrm>
        <a:custGeom>
          <a:avLst/>
          <a:gdLst/>
          <a:ahLst/>
          <a:cxnLst/>
          <a:rect l="0" t="0" r="0" b="0"/>
          <a:pathLst>
            <a:path>
              <a:moveTo>
                <a:pt x="0" y="45720"/>
              </a:moveTo>
              <a:lnTo>
                <a:pt x="492856"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13486" y="3118152"/>
        <a:ext cx="26172" cy="5234"/>
      </dsp:txXfrm>
    </dsp:sp>
    <dsp:sp modelId="{2DDE48D1-904C-45BC-95F5-ABDBB0396C96}">
      <dsp:nvSpPr>
        <dsp:cNvPr id="0" name=""/>
        <dsp:cNvSpPr/>
      </dsp:nvSpPr>
      <dsp:spPr>
        <a:xfrm>
          <a:off x="6045" y="2438000"/>
          <a:ext cx="2275898" cy="136553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521" tIns="117061" rIns="111521" bIns="117061" numCol="1" spcCol="1270" anchor="ctr" anchorCtr="0">
          <a:noAutofit/>
        </a:bodyPr>
        <a:lstStyle/>
        <a:p>
          <a:pPr marL="0" lvl="0" indent="0" algn="ctr" defTabSz="577850">
            <a:lnSpc>
              <a:spcPct val="90000"/>
            </a:lnSpc>
            <a:spcBef>
              <a:spcPct val="0"/>
            </a:spcBef>
            <a:spcAft>
              <a:spcPct val="35000"/>
            </a:spcAft>
            <a:buNone/>
          </a:pPr>
          <a:r>
            <a:rPr lang="en-US" sz="1300" u="sng" kern="1200"/>
            <a:t>100% + 100</a:t>
          </a:r>
          <a:r>
            <a:rPr lang="en-US" sz="1300" kern="1200">
              <a:latin typeface="Calibri Light" panose="020F0302020204030204"/>
            </a:rPr>
            <a:t>%/2  </a:t>
          </a:r>
          <a:r>
            <a:rPr lang="en-US" sz="1300" kern="1200"/>
            <a:t>=</a:t>
          </a:r>
          <a:r>
            <a:rPr lang="en-US" sz="1300" kern="1200">
              <a:latin typeface="Calibri Light" panose="020F0302020204030204"/>
            </a:rPr>
            <a:t>   </a:t>
          </a:r>
          <a:r>
            <a:rPr lang="en-US" sz="1300" kern="1200"/>
            <a:t> Must not be less than 80%</a:t>
          </a:r>
          <a:r>
            <a:rPr lang="en-US" sz="1300" kern="1200">
              <a:latin typeface="Calibri Light" panose="020F0302020204030204"/>
            </a:rPr>
            <a:t> </a:t>
          </a:r>
          <a:endParaRPr lang="en-US" sz="1300" kern="1200"/>
        </a:p>
      </dsp:txBody>
      <dsp:txXfrm>
        <a:off x="6045" y="2438000"/>
        <a:ext cx="2275898" cy="1365538"/>
      </dsp:txXfrm>
    </dsp:sp>
    <dsp:sp modelId="{C2D503A7-9240-40E5-93A8-834CB5081B45}">
      <dsp:nvSpPr>
        <dsp:cNvPr id="0" name=""/>
        <dsp:cNvSpPr/>
      </dsp:nvSpPr>
      <dsp:spPr>
        <a:xfrm>
          <a:off x="5079499" y="3075049"/>
          <a:ext cx="492856" cy="91440"/>
        </a:xfrm>
        <a:custGeom>
          <a:avLst/>
          <a:gdLst/>
          <a:ahLst/>
          <a:cxnLst/>
          <a:rect l="0" t="0" r="0" b="0"/>
          <a:pathLst>
            <a:path>
              <a:moveTo>
                <a:pt x="0" y="45720"/>
              </a:moveTo>
              <a:lnTo>
                <a:pt x="492856"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12841" y="3118152"/>
        <a:ext cx="26172" cy="5234"/>
      </dsp:txXfrm>
    </dsp:sp>
    <dsp:sp modelId="{6710DACA-F39A-4DB8-88D6-D89C4301B1DB}">
      <dsp:nvSpPr>
        <dsp:cNvPr id="0" name=""/>
        <dsp:cNvSpPr/>
      </dsp:nvSpPr>
      <dsp:spPr>
        <a:xfrm>
          <a:off x="2805400" y="2438000"/>
          <a:ext cx="2275898" cy="136553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521" tIns="117061" rIns="111521" bIns="117061" numCol="1" spcCol="1270" anchor="ctr" anchorCtr="0">
          <a:noAutofit/>
        </a:bodyPr>
        <a:lstStyle/>
        <a:p>
          <a:pPr marL="0" lvl="0" indent="0" algn="ctr" defTabSz="577850">
            <a:lnSpc>
              <a:spcPct val="90000"/>
            </a:lnSpc>
            <a:spcBef>
              <a:spcPct val="0"/>
            </a:spcBef>
            <a:spcAft>
              <a:spcPct val="35000"/>
            </a:spcAft>
            <a:buNone/>
          </a:pPr>
          <a:r>
            <a:rPr lang="en-US" sz="1300" kern="1200"/>
            <a:t>Students are </a:t>
          </a:r>
          <a:r>
            <a:rPr lang="en-US" sz="1300" b="1" kern="1200"/>
            <a:t>not required to sign or submit any attendance forms</a:t>
          </a:r>
          <a:r>
            <a:rPr lang="en-US" sz="1300" kern="1200"/>
            <a:t>.</a:t>
          </a:r>
        </a:p>
      </dsp:txBody>
      <dsp:txXfrm>
        <a:off x="2805400" y="2438000"/>
        <a:ext cx="2275898" cy="1365538"/>
      </dsp:txXfrm>
    </dsp:sp>
    <dsp:sp modelId="{08371CDC-5E89-4563-811A-D751E14A7BD8}">
      <dsp:nvSpPr>
        <dsp:cNvPr id="0" name=""/>
        <dsp:cNvSpPr/>
      </dsp:nvSpPr>
      <dsp:spPr>
        <a:xfrm>
          <a:off x="5604755" y="2438000"/>
          <a:ext cx="2275898" cy="136553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521" tIns="117061" rIns="111521" bIns="117061" numCol="1" spcCol="1270" anchor="ctr" anchorCtr="0">
          <a:noAutofit/>
        </a:bodyPr>
        <a:lstStyle/>
        <a:p>
          <a:pPr marL="0" lvl="0" indent="0" algn="ctr" defTabSz="577850">
            <a:lnSpc>
              <a:spcPct val="90000"/>
            </a:lnSpc>
            <a:spcBef>
              <a:spcPct val="0"/>
            </a:spcBef>
            <a:spcAft>
              <a:spcPct val="35000"/>
            </a:spcAft>
            <a:buNone/>
          </a:pPr>
          <a:r>
            <a:rPr lang="en-US" sz="1300" kern="1200"/>
            <a:t>Students must submit their MCs or excuse letters (if any) if they fail to attend any of the group discussion sessions to avoid from being awarded a zero for attendance.</a:t>
          </a:r>
        </a:p>
      </dsp:txBody>
      <dsp:txXfrm>
        <a:off x="5604755" y="2438000"/>
        <a:ext cx="2275898" cy="136553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13E5F4-0637-42EF-8828-6F72BC14B87D}">
      <dsp:nvSpPr>
        <dsp:cNvPr id="0" name=""/>
        <dsp:cNvSpPr/>
      </dsp:nvSpPr>
      <dsp:spPr>
        <a:xfrm>
          <a:off x="940" y="280042"/>
          <a:ext cx="3668082" cy="2200849"/>
        </a:xfrm>
        <a:prstGeom prst="rect">
          <a:avLst/>
        </a:prstGeom>
        <a:solidFill>
          <a:schemeClr val="accent2">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Please check out the FAQ section in the website. </a:t>
          </a:r>
        </a:p>
      </dsp:txBody>
      <dsp:txXfrm>
        <a:off x="940" y="280042"/>
        <a:ext cx="3668082" cy="2200849"/>
      </dsp:txXfrm>
    </dsp:sp>
    <dsp:sp modelId="{BC83DB9E-7200-4C91-BB77-43479987A323}">
      <dsp:nvSpPr>
        <dsp:cNvPr id="0" name=""/>
        <dsp:cNvSpPr/>
      </dsp:nvSpPr>
      <dsp:spPr>
        <a:xfrm>
          <a:off x="4035831" y="280042"/>
          <a:ext cx="3668082" cy="2200849"/>
        </a:xfrm>
        <a:prstGeom prst="rect">
          <a:avLst/>
        </a:prstGeom>
        <a:solidFill>
          <a:schemeClr val="accent2">
            <a:hueOff val="-1696488"/>
            <a:satOff val="5592"/>
            <a:lumOff val="5981"/>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endParaRPr altLang="en-US" sz="2200" kern="1200"/>
        </a:p>
        <a:p>
          <a:pPr marL="171450" lvl="1" indent="-171450" algn="l" defTabSz="755650">
            <a:lnSpc>
              <a:spcPct val="90000"/>
            </a:lnSpc>
            <a:spcBef>
              <a:spcPct val="0"/>
            </a:spcBef>
            <a:spcAft>
              <a:spcPct val="15000"/>
            </a:spcAft>
            <a:buChar char="•"/>
          </a:pPr>
          <a:endParaRPr altLang="en-US" sz="1700" kern="1200"/>
        </a:p>
      </dsp:txBody>
      <dsp:txXfrm>
        <a:off x="4035831" y="280042"/>
        <a:ext cx="3668082" cy="2200849"/>
      </dsp:txXfrm>
    </dsp:sp>
    <dsp:sp modelId="{FD43F219-C948-4A63-B50F-5F9E1FC075D7}">
      <dsp:nvSpPr>
        <dsp:cNvPr id="0" name=""/>
        <dsp:cNvSpPr/>
      </dsp:nvSpPr>
      <dsp:spPr>
        <a:xfrm>
          <a:off x="2018386" y="2847700"/>
          <a:ext cx="3668082" cy="2200849"/>
        </a:xfrm>
        <a:prstGeom prst="rect">
          <a:avLst/>
        </a:prstGeom>
        <a:solidFill>
          <a:schemeClr val="accent2">
            <a:hueOff val="-3392975"/>
            <a:satOff val="11185"/>
            <a:lumOff val="11961"/>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If you still cannot find the answer to your question, please contact your instructor directly or send an email to </a:t>
          </a:r>
          <a:r>
            <a:rPr lang="en-US" sz="2200" b="1" kern="1200" dirty="0">
              <a:solidFill>
                <a:schemeClr val="tx1"/>
              </a:solidFill>
              <a:hlinkClick xmlns:r="http://schemas.openxmlformats.org/officeDocument/2006/relationships" r:id="rId1"/>
            </a:rPr>
            <a:t>laxteam.upm@gmail.com</a:t>
          </a:r>
          <a:endParaRPr lang="en-US" sz="2200" b="1" kern="1200" dirty="0">
            <a:solidFill>
              <a:schemeClr val="tx1"/>
            </a:solidFill>
          </a:endParaRPr>
        </a:p>
      </dsp:txBody>
      <dsp:txXfrm>
        <a:off x="2018386" y="2847700"/>
        <a:ext cx="3668082" cy="220084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01474D-D875-465C-A76E-9AE9BE8469B5}" type="datetimeFigureOut">
              <a:rPr lang="en-US" smtClean="0"/>
              <a:t>7/28/2025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3457F8-3FC8-4B6D-B1DC-6D52BD892FA3}" type="slidenum">
              <a:rPr lang="en-US" smtClean="0"/>
              <a:t>‹#›</a:t>
            </a:fld>
            <a:endParaRPr lang="en-US"/>
          </a:p>
        </p:txBody>
      </p:sp>
    </p:spTree>
    <p:extLst>
      <p:ext uri="{BB962C8B-B14F-4D97-AF65-F5344CB8AC3E}">
        <p14:creationId xmlns:p14="http://schemas.microsoft.com/office/powerpoint/2010/main" val="833805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8E1266-D177-4221-B4C4-01E2DF051D56}" type="slidenum">
              <a:rPr lang="en-MY" smtClean="0"/>
              <a:t>6</a:t>
            </a:fld>
            <a:endParaRPr lang="en-MY"/>
          </a:p>
        </p:txBody>
      </p:sp>
    </p:spTree>
    <p:extLst>
      <p:ext uri="{BB962C8B-B14F-4D97-AF65-F5344CB8AC3E}">
        <p14:creationId xmlns:p14="http://schemas.microsoft.com/office/powerpoint/2010/main" val="164026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74CB-3709-4ACF-BB61-29ADEA3D41BE}"/>
              </a:ext>
            </a:extLst>
          </p:cNvPr>
          <p:cNvSpPr>
            <a:spLocks noGrp="1"/>
          </p:cNvSpPr>
          <p:nvPr>
            <p:ph type="ctrTitle"/>
          </p:nvPr>
        </p:nvSpPr>
        <p:spPr>
          <a:xfrm>
            <a:off x="1143000" y="1033272"/>
            <a:ext cx="6858000" cy="2478024"/>
          </a:xfrm>
        </p:spPr>
        <p:txBody>
          <a:bodyPr lIns="0" tIns="0" rIns="0" bIns="0" anchor="b">
            <a:noAutofit/>
          </a:bodyPr>
          <a:lstStyle>
            <a:lvl1pPr algn="ctr">
              <a:defRPr sz="3000" spc="563" baseline="0"/>
            </a:lvl1pPr>
          </a:lstStyle>
          <a:p>
            <a:r>
              <a:rPr lang="en-US"/>
              <a:t>Click to edit Master title style</a:t>
            </a:r>
          </a:p>
        </p:txBody>
      </p:sp>
      <p:sp>
        <p:nvSpPr>
          <p:cNvPr id="3" name="Subtitle 2">
            <a:extLst>
              <a:ext uri="{FF2B5EF4-FFF2-40B4-BE49-F238E27FC236}">
                <a16:creationId xmlns:a16="http://schemas.microsoft.com/office/drawing/2014/main" id="{E06DA6BE-9B64-48FC-92D1-EF0D426A3974}"/>
              </a:ext>
            </a:extLst>
          </p:cNvPr>
          <p:cNvSpPr>
            <a:spLocks noGrp="1"/>
          </p:cNvSpPr>
          <p:nvPr>
            <p:ph type="subTitle" idx="1"/>
          </p:nvPr>
        </p:nvSpPr>
        <p:spPr>
          <a:xfrm>
            <a:off x="1143000" y="3822192"/>
            <a:ext cx="6858000" cy="1435608"/>
          </a:xfrm>
        </p:spPr>
        <p:txBody>
          <a:bodyPr lIns="0" tIns="0" rIns="0" bIns="0">
            <a:normAutofit/>
          </a:bodyPr>
          <a:lstStyle>
            <a:lvl1pPr marL="0" indent="0" algn="ctr">
              <a:lnSpc>
                <a:spcPct val="150000"/>
              </a:lnSpc>
              <a:buNone/>
              <a:defRPr sz="1200" cap="all" spc="450"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B083AE59-8E21-449F-86DA-5BE297010864}"/>
              </a:ext>
            </a:extLst>
          </p:cNvPr>
          <p:cNvSpPr>
            <a:spLocks noGrp="1"/>
          </p:cNvSpPr>
          <p:nvPr>
            <p:ph type="dt" sz="half" idx="10"/>
          </p:nvPr>
        </p:nvSpPr>
        <p:spPr/>
        <p:txBody>
          <a:bodyPr/>
          <a:lstStyle/>
          <a:p>
            <a:fld id="{655A5808-3B61-48CC-92EF-85AC2E0DFA56}" type="datetime2">
              <a:rPr lang="en-US" smtClean="0"/>
              <a:t>Monday, July 28, 2025</a:t>
            </a:fld>
            <a:endParaRPr lang="en-US"/>
          </a:p>
        </p:txBody>
      </p:sp>
      <p:sp>
        <p:nvSpPr>
          <p:cNvPr id="5" name="Footer Placeholder 4">
            <a:extLst>
              <a:ext uri="{FF2B5EF4-FFF2-40B4-BE49-F238E27FC236}">
                <a16:creationId xmlns:a16="http://schemas.microsoft.com/office/drawing/2014/main" id="{4E8CCD60-9970-49FD-8254-21154BAA1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0A488-07A7-42F9-B1DF-68545B75417D}"/>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4037715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fld id="{2F3AF3C6-0FD4-4939-991C-00DDE5C56815}" type="datetime2">
              <a:rPr lang="en-US" smtClean="0"/>
              <a:t>Monday, July 28, 2025</a:t>
            </a:fld>
            <a:endParaRPr lang="en-US"/>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4247349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12CB-05D8-4D62-BDC5-812DB6DD04CD}"/>
              </a:ext>
            </a:extLst>
          </p:cNvPr>
          <p:cNvSpPr>
            <a:spLocks noGrp="1"/>
          </p:cNvSpPr>
          <p:nvPr>
            <p:ph type="title"/>
          </p:nvPr>
        </p:nvSpPr>
        <p:spPr>
          <a:xfrm>
            <a:off x="1028700" y="1709739"/>
            <a:ext cx="7475220" cy="2852737"/>
          </a:xfrm>
        </p:spPr>
        <p:txBody>
          <a:bodyPr anchor="b">
            <a:normAutofit/>
          </a:bodyPr>
          <a:lstStyle>
            <a:lvl1pPr>
              <a:lnSpc>
                <a:spcPct val="100000"/>
              </a:lnSpc>
              <a:defRPr sz="3300" spc="563" baseline="0"/>
            </a:lvl1pPr>
          </a:lstStyle>
          <a:p>
            <a:r>
              <a:rPr lang="en-US"/>
              <a:t>Click to edit Master title style</a:t>
            </a:r>
          </a:p>
        </p:txBody>
      </p:sp>
      <p:sp>
        <p:nvSpPr>
          <p:cNvPr id="3" name="Text Placeholder 2">
            <a:extLst>
              <a:ext uri="{FF2B5EF4-FFF2-40B4-BE49-F238E27FC236}">
                <a16:creationId xmlns:a16="http://schemas.microsoft.com/office/drawing/2014/main" id="{7C52F020-8516-4B9E-B455-5731ED6C9E9E}"/>
              </a:ext>
            </a:extLst>
          </p:cNvPr>
          <p:cNvSpPr>
            <a:spLocks noGrp="1"/>
          </p:cNvSpPr>
          <p:nvPr>
            <p:ph type="body" idx="1"/>
          </p:nvPr>
        </p:nvSpPr>
        <p:spPr>
          <a:xfrm>
            <a:off x="1028700" y="4974336"/>
            <a:ext cx="7475221" cy="1115568"/>
          </a:xfrm>
        </p:spPr>
        <p:txBody>
          <a:bodyPr>
            <a:normAutofit/>
          </a:bodyPr>
          <a:lstStyle>
            <a:lvl1pPr marL="0" indent="0">
              <a:buNone/>
              <a:defRPr sz="1200" cap="all" spc="450"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822993-6E28-44BB-B983-095B476B801A}"/>
              </a:ext>
            </a:extLst>
          </p:cNvPr>
          <p:cNvSpPr>
            <a:spLocks noGrp="1"/>
          </p:cNvSpPr>
          <p:nvPr>
            <p:ph type="dt" sz="half" idx="10"/>
          </p:nvPr>
        </p:nvSpPr>
        <p:spPr/>
        <p:txBody>
          <a:bodyPr/>
          <a:lstStyle/>
          <a:p>
            <a:fld id="{86807482-8128-47C6-A8DD-6452B0291CFF}" type="datetime2">
              <a:rPr lang="en-US" smtClean="0"/>
              <a:t>Monday, July 28, 2025</a:t>
            </a:fld>
            <a:endParaRPr lang="en-US"/>
          </a:p>
        </p:txBody>
      </p:sp>
      <p:sp>
        <p:nvSpPr>
          <p:cNvPr id="5" name="Footer Placeholder 4">
            <a:extLst>
              <a:ext uri="{FF2B5EF4-FFF2-40B4-BE49-F238E27FC236}">
                <a16:creationId xmlns:a16="http://schemas.microsoft.com/office/drawing/2014/main" id="{FC909971-06C9-462B-81D9-BEF24C708A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9A076D-47C1-49CD-9A8B-956DB3FC31F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211980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DFBD-F5ED-455C-8AD0-97476A55E3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30E58C-F463-4D52-9225-9410133113A4}"/>
              </a:ext>
            </a:extLst>
          </p:cNvPr>
          <p:cNvSpPr>
            <a:spLocks noGrp="1"/>
          </p:cNvSpPr>
          <p:nvPr>
            <p:ph sz="half" idx="1"/>
          </p:nvPr>
        </p:nvSpPr>
        <p:spPr>
          <a:xfrm>
            <a:off x="1028700" y="2112264"/>
            <a:ext cx="3634740" cy="3959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F7BDB4-97FA-485D-A557-6F96692BAC9E}"/>
              </a:ext>
            </a:extLst>
          </p:cNvPr>
          <p:cNvSpPr>
            <a:spLocks noGrp="1"/>
          </p:cNvSpPr>
          <p:nvPr>
            <p:ph sz="half" idx="2"/>
          </p:nvPr>
        </p:nvSpPr>
        <p:spPr>
          <a:xfrm>
            <a:off x="5074920" y="2112266"/>
            <a:ext cx="3634740" cy="3959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C50007-C799-4117-8ACD-5EE980E63F17}"/>
              </a:ext>
            </a:extLst>
          </p:cNvPr>
          <p:cNvSpPr>
            <a:spLocks noGrp="1"/>
          </p:cNvSpPr>
          <p:nvPr>
            <p:ph type="dt" sz="half" idx="10"/>
          </p:nvPr>
        </p:nvSpPr>
        <p:spPr/>
        <p:txBody>
          <a:bodyPr/>
          <a:lstStyle/>
          <a:p>
            <a:fld id="{37903F25-275E-41DE-BE3B-EBF0DB49F9B1}" type="datetime2">
              <a:rPr lang="en-US" smtClean="0"/>
              <a:t>Monday, July 28, 2025</a:t>
            </a:fld>
            <a:endParaRPr lang="en-US"/>
          </a:p>
        </p:txBody>
      </p:sp>
      <p:sp>
        <p:nvSpPr>
          <p:cNvPr id="6" name="Footer Placeholder 5">
            <a:extLst>
              <a:ext uri="{FF2B5EF4-FFF2-40B4-BE49-F238E27FC236}">
                <a16:creationId xmlns:a16="http://schemas.microsoft.com/office/drawing/2014/main" id="{F24E8968-6BAD-4D5A-BF1D-911C7A39C1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9D8C08-BF20-4D5E-9004-0C075C36D8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784302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2036E0D-26A5-455A-A8BD-70DA8BC03EB2}"/>
              </a:ext>
            </a:extLst>
          </p:cNvPr>
          <p:cNvSpPr>
            <a:spLocks noGrp="1"/>
          </p:cNvSpPr>
          <p:nvPr>
            <p:ph type="body" idx="1"/>
          </p:nvPr>
        </p:nvSpPr>
        <p:spPr>
          <a:xfrm>
            <a:off x="1028700" y="2112264"/>
            <a:ext cx="363080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7FD4EA0-094D-4056-9032-BFB44B40896B}"/>
              </a:ext>
            </a:extLst>
          </p:cNvPr>
          <p:cNvSpPr>
            <a:spLocks noGrp="1"/>
          </p:cNvSpPr>
          <p:nvPr>
            <p:ph sz="half" idx="2"/>
          </p:nvPr>
        </p:nvSpPr>
        <p:spPr>
          <a:xfrm>
            <a:off x="1028700" y="3018472"/>
            <a:ext cx="3630807" cy="3104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FC0CCE8-718F-4620-8B4A-C60EEA7B884D}"/>
              </a:ext>
            </a:extLst>
          </p:cNvPr>
          <p:cNvSpPr>
            <a:spLocks noGrp="1"/>
          </p:cNvSpPr>
          <p:nvPr>
            <p:ph type="body" sz="quarter" idx="3"/>
          </p:nvPr>
        </p:nvSpPr>
        <p:spPr>
          <a:xfrm>
            <a:off x="5074920" y="2112264"/>
            <a:ext cx="36347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56CE86DF-0069-4D31-BDD3-A9A2F9B7B468}"/>
              </a:ext>
            </a:extLst>
          </p:cNvPr>
          <p:cNvSpPr>
            <a:spLocks noGrp="1"/>
          </p:cNvSpPr>
          <p:nvPr>
            <p:ph sz="quarter" idx="4"/>
          </p:nvPr>
        </p:nvSpPr>
        <p:spPr>
          <a:xfrm>
            <a:off x="5074920" y="3018472"/>
            <a:ext cx="3630807" cy="3104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1A5ED06-FE54-4B86-A8D4-07D0EB08C3AB}"/>
              </a:ext>
            </a:extLst>
          </p:cNvPr>
          <p:cNvSpPr>
            <a:spLocks noGrp="1"/>
          </p:cNvSpPr>
          <p:nvPr>
            <p:ph type="dt" sz="half" idx="10"/>
          </p:nvPr>
        </p:nvSpPr>
        <p:spPr/>
        <p:txBody>
          <a:bodyPr/>
          <a:lstStyle/>
          <a:p>
            <a:fld id="{EE475572-4A44-4171-84AA-64D42C8050A6}" type="datetime2">
              <a:rPr lang="en-US" smtClean="0"/>
              <a:t>Monday, July 28, 2025</a:t>
            </a:fld>
            <a:endParaRPr lang="en-US"/>
          </a:p>
        </p:txBody>
      </p:sp>
      <p:sp>
        <p:nvSpPr>
          <p:cNvPr id="8" name="Footer Placeholder 7">
            <a:extLst>
              <a:ext uri="{FF2B5EF4-FFF2-40B4-BE49-F238E27FC236}">
                <a16:creationId xmlns:a16="http://schemas.microsoft.com/office/drawing/2014/main" id="{CE9EC6C3-0950-4AFE-936A-9AB5D22784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84B1D1-BE0C-48F4-BC74-90675A0F07CF}"/>
              </a:ext>
            </a:extLst>
          </p:cNvPr>
          <p:cNvSpPr>
            <a:spLocks noGrp="1"/>
          </p:cNvSpPr>
          <p:nvPr>
            <p:ph type="sldNum" sz="quarter" idx="12"/>
          </p:nvPr>
        </p:nvSpPr>
        <p:spPr/>
        <p:txBody>
          <a:bodyPr/>
          <a:lstStyle/>
          <a:p>
            <a:fld id="{C01389E6-C847-4AD0-B56D-D205B2EAB1EE}" type="slidenum">
              <a:rPr lang="en-US" smtClean="0"/>
              <a:t>‹#›</a:t>
            </a:fld>
            <a:endParaRPr lang="en-US"/>
          </a:p>
        </p:txBody>
      </p:sp>
      <p:sp>
        <p:nvSpPr>
          <p:cNvPr id="10" name="Title 9">
            <a:extLst>
              <a:ext uri="{FF2B5EF4-FFF2-40B4-BE49-F238E27FC236}">
                <a16:creationId xmlns:a16="http://schemas.microsoft.com/office/drawing/2014/main" id="{2D453288-3D76-40C1-BE00-223AB28F13D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52360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1716-24B0-42CD-95B6-843092597B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E3617E-4B11-481F-AC6E-00031790294A}"/>
              </a:ext>
            </a:extLst>
          </p:cNvPr>
          <p:cNvSpPr>
            <a:spLocks noGrp="1"/>
          </p:cNvSpPr>
          <p:nvPr>
            <p:ph type="dt" sz="half" idx="10"/>
          </p:nvPr>
        </p:nvSpPr>
        <p:spPr/>
        <p:txBody>
          <a:bodyPr/>
          <a:lstStyle/>
          <a:p>
            <a:fld id="{C4C1612E-528E-4FD5-9E9E-E15F1108F171}" type="datetime2">
              <a:rPr lang="en-US" smtClean="0"/>
              <a:t>Monday, July 28, 2025</a:t>
            </a:fld>
            <a:endParaRPr lang="en-US"/>
          </a:p>
        </p:txBody>
      </p:sp>
      <p:sp>
        <p:nvSpPr>
          <p:cNvPr id="4" name="Footer Placeholder 3">
            <a:extLst>
              <a:ext uri="{FF2B5EF4-FFF2-40B4-BE49-F238E27FC236}">
                <a16:creationId xmlns:a16="http://schemas.microsoft.com/office/drawing/2014/main" id="{F6BF19CC-06D3-40E9-81B5-63B457B220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EFC312-3AA5-46F7-B701-3D9327A68DB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971543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fld id="{D4F6D862-A06D-436F-A92E-EBAAD50B6E50}" type="datetime2">
              <a:rPr lang="en-US" smtClean="0"/>
              <a:t>Monday, July 28, 2025</a:t>
            </a:fld>
            <a:endParaRPr lang="en-US"/>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535636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B55F-536E-4547-A5D2-0483FC3684CD}"/>
              </a:ext>
            </a:extLst>
          </p:cNvPr>
          <p:cNvSpPr>
            <a:spLocks noGrp="1"/>
          </p:cNvSpPr>
          <p:nvPr>
            <p:ph type="title"/>
          </p:nvPr>
        </p:nvSpPr>
        <p:spPr>
          <a:xfrm>
            <a:off x="1028700" y="987426"/>
            <a:ext cx="2949178" cy="1894511"/>
          </a:xfrm>
        </p:spPr>
        <p:txBody>
          <a:bodyPr anchor="b"/>
          <a:lstStyle>
            <a:lvl1pPr>
              <a:lnSpc>
                <a:spcPct val="100000"/>
              </a:lnSpc>
              <a:defRPr sz="2400"/>
            </a:lvl1pPr>
          </a:lstStyle>
          <a:p>
            <a:r>
              <a:rPr lang="en-US"/>
              <a:t>Click to edit Master title style</a:t>
            </a:r>
          </a:p>
        </p:txBody>
      </p:sp>
      <p:sp>
        <p:nvSpPr>
          <p:cNvPr id="3" name="Content Placeholder 2">
            <a:extLst>
              <a:ext uri="{FF2B5EF4-FFF2-40B4-BE49-F238E27FC236}">
                <a16:creationId xmlns:a16="http://schemas.microsoft.com/office/drawing/2014/main" id="{3D717D3C-533B-4EA9-886B-FAE59956C74C}"/>
              </a:ext>
            </a:extLst>
          </p:cNvPr>
          <p:cNvSpPr>
            <a:spLocks noGrp="1"/>
          </p:cNvSpPr>
          <p:nvPr>
            <p:ph idx="1"/>
          </p:nvPr>
        </p:nvSpPr>
        <p:spPr>
          <a:xfrm>
            <a:off x="4238244" y="987426"/>
            <a:ext cx="4265676" cy="4873625"/>
          </a:xfrm>
        </p:spPr>
        <p:txBody>
          <a:bodyPr>
            <a:normAutofit/>
          </a:bodyPr>
          <a:lstStyle>
            <a:lvl1pPr>
              <a:defRPr sz="1500"/>
            </a:lvl1pPr>
            <a:lvl2pPr>
              <a:defRPr sz="1500"/>
            </a:lvl2pPr>
            <a:lvl3pPr>
              <a:defRPr sz="1350"/>
            </a:lvl3pPr>
            <a:lvl4pPr>
              <a:defRPr sz="1200"/>
            </a:lvl4pPr>
            <a:lvl5pPr>
              <a:defRPr sz="12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19D2E1-4B17-4608-961E-2C4719855E89}"/>
              </a:ext>
            </a:extLst>
          </p:cNvPr>
          <p:cNvSpPr>
            <a:spLocks noGrp="1"/>
          </p:cNvSpPr>
          <p:nvPr>
            <p:ph type="body" sz="half" idx="2"/>
          </p:nvPr>
        </p:nvSpPr>
        <p:spPr>
          <a:xfrm>
            <a:off x="1028700" y="3058510"/>
            <a:ext cx="2949178" cy="2802540"/>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75A3535-184C-438C-AE91-9C42B7C5AFB6}"/>
              </a:ext>
            </a:extLst>
          </p:cNvPr>
          <p:cNvSpPr>
            <a:spLocks noGrp="1"/>
          </p:cNvSpPr>
          <p:nvPr>
            <p:ph type="dt" sz="half" idx="10"/>
          </p:nvPr>
        </p:nvSpPr>
        <p:spPr/>
        <p:txBody>
          <a:bodyPr/>
          <a:lstStyle/>
          <a:p>
            <a:fld id="{B73E0B7D-2260-4809-8F0A-9E5F3E24F169}" type="datetime2">
              <a:rPr lang="en-US" smtClean="0"/>
              <a:t>Monday, July 28, 2025</a:t>
            </a:fld>
            <a:endParaRPr lang="en-US"/>
          </a:p>
        </p:txBody>
      </p:sp>
      <p:sp>
        <p:nvSpPr>
          <p:cNvPr id="6" name="Footer Placeholder 5">
            <a:extLst>
              <a:ext uri="{FF2B5EF4-FFF2-40B4-BE49-F238E27FC236}">
                <a16:creationId xmlns:a16="http://schemas.microsoft.com/office/drawing/2014/main" id="{0DF6DBC3-4A58-42BA-9B55-A9A725103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4E6563-0AB6-4038-A12B-A259552DB66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412990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02C5-1E3B-4C62-A538-59BB572864A0}"/>
              </a:ext>
            </a:extLst>
          </p:cNvPr>
          <p:cNvSpPr>
            <a:spLocks noGrp="1"/>
          </p:cNvSpPr>
          <p:nvPr>
            <p:ph type="title"/>
          </p:nvPr>
        </p:nvSpPr>
        <p:spPr>
          <a:xfrm>
            <a:off x="1028700" y="987552"/>
            <a:ext cx="2949178" cy="1892808"/>
          </a:xfrm>
        </p:spPr>
        <p:txBody>
          <a:bodyPr anchor="b"/>
          <a:lstStyle>
            <a:lvl1pPr>
              <a:defRPr sz="2400" baseline="0"/>
            </a:lvl1pPr>
          </a:lstStyle>
          <a:p>
            <a:r>
              <a:rPr lang="en-US"/>
              <a:t>Click to edit Master title style</a:t>
            </a:r>
          </a:p>
        </p:txBody>
      </p:sp>
      <p:sp>
        <p:nvSpPr>
          <p:cNvPr id="3" name="Picture Placeholder 2">
            <a:extLst>
              <a:ext uri="{FF2B5EF4-FFF2-40B4-BE49-F238E27FC236}">
                <a16:creationId xmlns:a16="http://schemas.microsoft.com/office/drawing/2014/main" id="{6E2CF574-95CE-4E60-B2CF-3B5B4F33A767}"/>
              </a:ext>
            </a:extLst>
          </p:cNvPr>
          <p:cNvSpPr>
            <a:spLocks noGrp="1"/>
          </p:cNvSpPr>
          <p:nvPr>
            <p:ph type="pic" idx="1"/>
          </p:nvPr>
        </p:nvSpPr>
        <p:spPr>
          <a:xfrm>
            <a:off x="4128989" y="987426"/>
            <a:ext cx="4374932"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6D039F7C-C735-4356-8B04-89E19047950C}"/>
              </a:ext>
            </a:extLst>
          </p:cNvPr>
          <p:cNvSpPr>
            <a:spLocks noGrp="1"/>
          </p:cNvSpPr>
          <p:nvPr>
            <p:ph type="body" sz="half" idx="2"/>
          </p:nvPr>
        </p:nvSpPr>
        <p:spPr>
          <a:xfrm>
            <a:off x="1028700" y="3033286"/>
            <a:ext cx="2949178" cy="283570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5E706DF-52A3-4F34-9BF5-E1ACD5D54283}"/>
              </a:ext>
            </a:extLst>
          </p:cNvPr>
          <p:cNvSpPr>
            <a:spLocks noGrp="1"/>
          </p:cNvSpPr>
          <p:nvPr>
            <p:ph type="dt" sz="half" idx="10"/>
          </p:nvPr>
        </p:nvSpPr>
        <p:spPr/>
        <p:txBody>
          <a:bodyPr/>
          <a:lstStyle/>
          <a:p>
            <a:fld id="{3C8E4735-C637-46A3-94EB-AB3AC4188D2F}" type="datetime2">
              <a:rPr lang="en-US" smtClean="0"/>
              <a:t>Monday, July 28, 2025</a:t>
            </a:fld>
            <a:endParaRPr lang="en-US"/>
          </a:p>
        </p:txBody>
      </p:sp>
      <p:sp>
        <p:nvSpPr>
          <p:cNvPr id="6" name="Footer Placeholder 5">
            <a:extLst>
              <a:ext uri="{FF2B5EF4-FFF2-40B4-BE49-F238E27FC236}">
                <a16:creationId xmlns:a16="http://schemas.microsoft.com/office/drawing/2014/main" id="{BFB25E53-E72E-4110-BB6B-3477F56C3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86F8F-3D62-4CEC-AD9A-B70848E6A81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603243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C3B6-2D75-4EC4-9120-88DCE0EA61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4B06CB-A0FE-4499-B674-90C8C281A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7FD700-765A-4DE6-A8EC-9D9D92FCBB42}"/>
              </a:ext>
            </a:extLst>
          </p:cNvPr>
          <p:cNvSpPr>
            <a:spLocks noGrp="1"/>
          </p:cNvSpPr>
          <p:nvPr>
            <p:ph type="dt" sz="half" idx="10"/>
          </p:nvPr>
        </p:nvSpPr>
        <p:spPr/>
        <p:txBody>
          <a:bodyPr/>
          <a:lstStyle/>
          <a:p>
            <a:fld id="{735E98AF-4574-4509-BF7A-519ACD5BF826}" type="datetime2">
              <a:rPr lang="en-US" smtClean="0"/>
              <a:t>Monday, July 28, 2025</a:t>
            </a:fld>
            <a:endParaRPr lang="en-US"/>
          </a:p>
        </p:txBody>
      </p:sp>
      <p:sp>
        <p:nvSpPr>
          <p:cNvPr id="5" name="Footer Placeholder 4">
            <a:extLst>
              <a:ext uri="{FF2B5EF4-FFF2-40B4-BE49-F238E27FC236}">
                <a16:creationId xmlns:a16="http://schemas.microsoft.com/office/drawing/2014/main" id="{0C4664EC-C4B1-4D14-9ED3-14C6CCBFF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F5526-E518-4133-9F44-D812576C1092}"/>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312812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62998-15B1-4CA8-8C60-7801001F8060}"/>
              </a:ext>
            </a:extLst>
          </p:cNvPr>
          <p:cNvSpPr>
            <a:spLocks noGrp="1"/>
          </p:cNvSpPr>
          <p:nvPr>
            <p:ph type="title" orient="vert"/>
          </p:nvPr>
        </p:nvSpPr>
        <p:spPr>
          <a:xfrm>
            <a:off x="6543675" y="838900"/>
            <a:ext cx="1971675" cy="4849301"/>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11AE278-0885-4594-AB09-120344C7D882}"/>
              </a:ext>
            </a:extLst>
          </p:cNvPr>
          <p:cNvSpPr>
            <a:spLocks noGrp="1"/>
          </p:cNvSpPr>
          <p:nvPr>
            <p:ph type="body" orient="vert" idx="1"/>
          </p:nvPr>
        </p:nvSpPr>
        <p:spPr>
          <a:xfrm>
            <a:off x="636927" y="838900"/>
            <a:ext cx="5792449" cy="484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B850CC-FB43-4988-8D4E-9C54C20185B4}"/>
              </a:ext>
            </a:extLst>
          </p:cNvPr>
          <p:cNvSpPr>
            <a:spLocks noGrp="1"/>
          </p:cNvSpPr>
          <p:nvPr>
            <p:ph type="dt" sz="half" idx="10"/>
          </p:nvPr>
        </p:nvSpPr>
        <p:spPr/>
        <p:txBody>
          <a:bodyPr/>
          <a:lstStyle/>
          <a:p>
            <a:fld id="{93DD97D4-9636-490F-85D0-E926C2B6F3B1}" type="datetime2">
              <a:rPr lang="en-US" smtClean="0"/>
              <a:t>Monday, July 28, 2025</a:t>
            </a:fld>
            <a:endParaRPr lang="en-US"/>
          </a:p>
        </p:txBody>
      </p:sp>
      <p:sp>
        <p:nvSpPr>
          <p:cNvPr id="5" name="Footer Placeholder 4">
            <a:extLst>
              <a:ext uri="{FF2B5EF4-FFF2-40B4-BE49-F238E27FC236}">
                <a16:creationId xmlns:a16="http://schemas.microsoft.com/office/drawing/2014/main" id="{47A70300-3853-4FB4-A084-CF6E5CF2BD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BAFB0-25AA-4B69-8418-418F47A92700}"/>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4211468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7/28/2025</a:t>
            </a:fld>
            <a:endParaRPr lang="en-US" dirty="0"/>
          </a:p>
        </p:txBody>
      </p:sp>
      <p:sp>
        <p:nvSpPr>
          <p:cNvPr id="5" name="Footer Placeholder 4"/>
          <p:cNvSpPr>
            <a:spLocks noGrp="1"/>
          </p:cNvSpPr>
          <p:nvPr>
            <p:ph type="ftr" sz="quarter" idx="11"/>
          </p:nvPr>
        </p:nvSpPr>
        <p:spPr>
          <a:xfrm>
            <a:off x="2396319" y="329308"/>
            <a:ext cx="3086292" cy="309201"/>
          </a:xfrm>
        </p:spPr>
        <p:txBody>
          <a:bodyPr/>
          <a:lstStyle/>
          <a:p>
            <a:endParaRPr lang="en-US" dirty="0"/>
          </a:p>
        </p:txBody>
      </p:sp>
      <p:sp>
        <p:nvSpPr>
          <p:cNvPr id="6" name="Slide Number Placeholder 5"/>
          <p:cNvSpPr>
            <a:spLocks noGrp="1"/>
          </p:cNvSpPr>
          <p:nvPr>
            <p:ph type="sldNum" sz="quarter" idx="12"/>
          </p:nvPr>
        </p:nvSpPr>
        <p:spPr>
          <a:xfrm>
            <a:off x="1434703" y="798973"/>
            <a:ext cx="802005" cy="503578"/>
          </a:xfrm>
        </p:spPr>
        <p:txBody>
          <a:bodyPr/>
          <a:lstStyle/>
          <a:p>
            <a:fld id="{48F63A3B-78C7-47BE-AE5E-E10140E04643}" type="slidenum">
              <a:rPr lang="en-US" smtClean="0"/>
              <a:t>‹#›</a:t>
            </a:fld>
            <a:endParaRPr lang="en-US" dirty="0"/>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48137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7/28/2025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857166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7/28/2025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608489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7/28/2025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29825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7/28/2025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7371061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7/28/2025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580937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7/28/2025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4604453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7/28/2025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414169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C764DE79-268F-4C1A-8933-263129D2AF90}" type="datetimeFigureOut">
              <a:rPr lang="en-US" smtClean="0"/>
              <a:t>7/28/2025</a:t>
            </a:fld>
            <a:endParaRPr lang="en-US" dirty="0"/>
          </a:p>
        </p:txBody>
      </p:sp>
      <p:sp>
        <p:nvSpPr>
          <p:cNvPr id="6" name="Footer Placeholder 5"/>
          <p:cNvSpPr>
            <a:spLocks noGrp="1"/>
          </p:cNvSpPr>
          <p:nvPr>
            <p:ph type="ftr" sz="quarter" idx="11"/>
          </p:nvPr>
        </p:nvSpPr>
        <p:spPr>
          <a:xfrm>
            <a:off x="1437530" y="318641"/>
            <a:ext cx="3251553" cy="320931"/>
          </a:xfrm>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794812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7/28/2025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7595007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7/28/2025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23650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F2F3BB-127D-44BC-A8EF-A8BB5F5911CA}"/>
              </a:ext>
            </a:extLst>
          </p:cNvPr>
          <p:cNvSpPr/>
          <p:nvPr/>
        </p:nvSpPr>
        <p:spPr>
          <a:xfrm rot="10800000" flipH="1">
            <a:off x="0" y="6401227"/>
            <a:ext cx="9144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a:extLst>
              <a:ext uri="{FF2B5EF4-FFF2-40B4-BE49-F238E27FC236}">
                <a16:creationId xmlns:a16="http://schemas.microsoft.com/office/drawing/2014/main" id="{010D1F30-F118-4A1F-A48F-7E5706959F64}"/>
              </a:ext>
            </a:extLst>
          </p:cNvPr>
          <p:cNvSpPr/>
          <p:nvPr/>
        </p:nvSpPr>
        <p:spPr>
          <a:xfrm flipH="1">
            <a:off x="3028951" y="6401228"/>
            <a:ext cx="6115049"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a:extLst>
              <a:ext uri="{FF2B5EF4-FFF2-40B4-BE49-F238E27FC236}">
                <a16:creationId xmlns:a16="http://schemas.microsoft.com/office/drawing/2014/main" id="{17AE890C-17CE-44C0-BDED-BA68F92A845D}"/>
              </a:ext>
            </a:extLst>
          </p:cNvPr>
          <p:cNvSpPr>
            <a:spLocks noGrp="1"/>
          </p:cNvSpPr>
          <p:nvPr>
            <p:ph type="title"/>
          </p:nvPr>
        </p:nvSpPr>
        <p:spPr>
          <a:xfrm>
            <a:off x="1028700" y="795528"/>
            <a:ext cx="7680960" cy="1234440"/>
          </a:xfrm>
          <a:prstGeom prst="rect">
            <a:avLst/>
          </a:prstGeom>
        </p:spPr>
        <p:txBody>
          <a:bodyPr vert="horz" lIns="0" tIns="0" rIns="0" bIns="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47910A6E-46D1-42CF-996C-2207737FB871}"/>
              </a:ext>
            </a:extLst>
          </p:cNvPr>
          <p:cNvSpPr>
            <a:spLocks noGrp="1"/>
          </p:cNvSpPr>
          <p:nvPr>
            <p:ph type="body" idx="1"/>
          </p:nvPr>
        </p:nvSpPr>
        <p:spPr>
          <a:xfrm>
            <a:off x="1028700" y="2112264"/>
            <a:ext cx="7680960" cy="395935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5B5247-D236-462B-BCE0-2A24DF75B085}"/>
              </a:ext>
            </a:extLst>
          </p:cNvPr>
          <p:cNvSpPr>
            <a:spLocks noGrp="1"/>
          </p:cNvSpPr>
          <p:nvPr>
            <p:ph type="dt" sz="half" idx="2"/>
          </p:nvPr>
        </p:nvSpPr>
        <p:spPr>
          <a:xfrm>
            <a:off x="5932170" y="6409944"/>
            <a:ext cx="2777490" cy="448056"/>
          </a:xfrm>
          <a:prstGeom prst="rect">
            <a:avLst/>
          </a:prstGeom>
        </p:spPr>
        <p:txBody>
          <a:bodyPr vert="horz" lIns="91440" tIns="45720" rIns="91440" bIns="45720" rtlCol="0" anchor="ctr"/>
          <a:lstStyle>
            <a:lvl1pPr algn="r">
              <a:defRPr sz="600" cap="all" spc="225" baseline="0">
                <a:solidFill>
                  <a:srgbClr val="FFFFFF"/>
                </a:solidFill>
              </a:defRPr>
            </a:lvl1pPr>
          </a:lstStyle>
          <a:p>
            <a:fld id="{AE0C963C-C1DB-4AFD-9DDC-0691666BF49B}" type="datetime2">
              <a:rPr lang="en-US" smtClean="0"/>
              <a:pPr/>
              <a:t>Monday, July 28, 2025</a:t>
            </a:fld>
            <a:endParaRPr lang="en-US" cap="all"/>
          </a:p>
        </p:txBody>
      </p:sp>
      <p:sp>
        <p:nvSpPr>
          <p:cNvPr id="5" name="Footer Placeholder 4">
            <a:extLst>
              <a:ext uri="{FF2B5EF4-FFF2-40B4-BE49-F238E27FC236}">
                <a16:creationId xmlns:a16="http://schemas.microsoft.com/office/drawing/2014/main" id="{19155C58-7DDF-4CD4-96AD-F9CC844D84CC}"/>
              </a:ext>
            </a:extLst>
          </p:cNvPr>
          <p:cNvSpPr>
            <a:spLocks noGrp="1"/>
          </p:cNvSpPr>
          <p:nvPr>
            <p:ph type="ftr" sz="quarter" idx="3"/>
          </p:nvPr>
        </p:nvSpPr>
        <p:spPr>
          <a:xfrm rot="5400000">
            <a:off x="-1885950" y="1968246"/>
            <a:ext cx="4114800" cy="342900"/>
          </a:xfrm>
          <a:prstGeom prst="rect">
            <a:avLst/>
          </a:prstGeom>
        </p:spPr>
        <p:txBody>
          <a:bodyPr vert="horz" lIns="91440" tIns="45720" rIns="91440" bIns="45720" rtlCol="0" anchor="ctr"/>
          <a:lstStyle>
            <a:lvl1pPr algn="l">
              <a:defRPr sz="600" b="1">
                <a:solidFill>
                  <a:schemeClr val="tx1"/>
                </a:solidFill>
                <a:latin typeface="+mj-lt"/>
              </a:defRPr>
            </a:lvl1pPr>
          </a:lstStyle>
          <a:p>
            <a:pPr algn="l"/>
            <a:endParaRPr lang="en-US"/>
          </a:p>
        </p:txBody>
      </p:sp>
      <p:sp>
        <p:nvSpPr>
          <p:cNvPr id="6" name="Slide Number Placeholder 5">
            <a:extLst>
              <a:ext uri="{FF2B5EF4-FFF2-40B4-BE49-F238E27FC236}">
                <a16:creationId xmlns:a16="http://schemas.microsoft.com/office/drawing/2014/main" id="{6F495647-A849-45D9-BC71-46A12E6DE479}"/>
              </a:ext>
            </a:extLst>
          </p:cNvPr>
          <p:cNvSpPr>
            <a:spLocks noGrp="1"/>
          </p:cNvSpPr>
          <p:nvPr>
            <p:ph type="sldNum" sz="quarter" idx="4"/>
          </p:nvPr>
        </p:nvSpPr>
        <p:spPr>
          <a:xfrm>
            <a:off x="8750808" y="6409944"/>
            <a:ext cx="329184" cy="448056"/>
          </a:xfrm>
          <a:prstGeom prst="rect">
            <a:avLst/>
          </a:prstGeom>
        </p:spPr>
        <p:txBody>
          <a:bodyPr vert="horz" lIns="91440" tIns="45720" rIns="91440" bIns="45720" rtlCol="0" anchor="ctr"/>
          <a:lstStyle>
            <a:lvl1pPr algn="r">
              <a:defRPr sz="600">
                <a:solidFill>
                  <a:srgbClr val="FFFFFF"/>
                </a:solidFill>
              </a:defRPr>
            </a:lvl1pPr>
          </a:lstStyle>
          <a:p>
            <a:fld id="{C01389E6-C847-4AD0-B56D-D205B2EAB1EE}" type="slidenum">
              <a:rPr lang="en-US" smtClean="0"/>
              <a:pPr/>
              <a:t>‹#›</a:t>
            </a:fld>
            <a:endParaRPr lang="en-US" sz="600"/>
          </a:p>
        </p:txBody>
      </p:sp>
    </p:spTree>
    <p:extLst>
      <p:ext uri="{BB962C8B-B14F-4D97-AF65-F5344CB8AC3E}">
        <p14:creationId xmlns:p14="http://schemas.microsoft.com/office/powerpoint/2010/main" val="47355469"/>
      </p:ext>
    </p:extLst>
  </p:cSld>
  <p:clrMap bg1="lt1" tx1="dk1" bg2="lt2" tx2="dk2" accent1="accent1" accent2="accent2" accent3="accent3" accent4="accent4" accent5="accent5" accent6="accent6" hlink="hlink" folHlink="folHlink"/>
  <p:sldLayoutIdLst>
    <p:sldLayoutId id="2147484202" r:id="rId1"/>
    <p:sldLayoutId id="2147484203" r:id="rId2"/>
    <p:sldLayoutId id="2147484204" r:id="rId3"/>
    <p:sldLayoutId id="2147484205" r:id="rId4"/>
    <p:sldLayoutId id="2147484206" r:id="rId5"/>
    <p:sldLayoutId id="2147484207" r:id="rId6"/>
    <p:sldLayoutId id="2147484208" r:id="rId7"/>
    <p:sldLayoutId id="2147484209" r:id="rId8"/>
    <p:sldLayoutId id="2147484210" r:id="rId9"/>
    <p:sldLayoutId id="2147484211" r:id="rId10"/>
    <p:sldLayoutId id="2147484212" r:id="rId11"/>
  </p:sldLayoutIdLst>
  <p:hf sldNum="0" hdr="0" ftr="0" dt="0"/>
  <p:txStyles>
    <p:titleStyle>
      <a:lvl1pPr algn="l" defTabSz="685800" rtl="0" eaLnBrk="1" latinLnBrk="0" hangingPunct="1">
        <a:lnSpc>
          <a:spcPct val="100000"/>
        </a:lnSpc>
        <a:spcBef>
          <a:spcPct val="0"/>
        </a:spcBef>
        <a:buNone/>
        <a:defRPr sz="2700" b="1" i="0" kern="1200" cap="all" spc="525" baseline="0">
          <a:solidFill>
            <a:schemeClr val="tx1"/>
          </a:solidFill>
          <a:latin typeface="+mj-lt"/>
          <a:ea typeface="+mj-ea"/>
          <a:cs typeface="+mj-cs"/>
        </a:defRPr>
      </a:lvl1pPr>
    </p:titleStyle>
    <p:bodyStyle>
      <a:lvl1pPr marL="171450" indent="-171450" algn="l" defTabSz="685800" rtl="0" eaLnBrk="1" latinLnBrk="0" hangingPunct="1">
        <a:lnSpc>
          <a:spcPct val="120000"/>
        </a:lnSpc>
        <a:spcBef>
          <a:spcPts val="750"/>
        </a:spcBef>
        <a:buFont typeface="Arial" panose="020B0604020202020204" pitchFamily="34" charset="0"/>
        <a:buChar char="•"/>
        <a:defRPr sz="1500" kern="1200">
          <a:solidFill>
            <a:schemeClr val="tx1"/>
          </a:solidFill>
          <a:latin typeface="+mn-lt"/>
          <a:ea typeface="+mn-ea"/>
          <a:cs typeface="+mn-cs"/>
        </a:defRPr>
      </a:lvl1pPr>
      <a:lvl2pPr marL="514350" indent="-171450" algn="l" defTabSz="685800" rtl="0" eaLnBrk="1" latinLnBrk="0" hangingPunct="1">
        <a:lnSpc>
          <a:spcPct val="120000"/>
        </a:lnSpc>
        <a:spcBef>
          <a:spcPts val="375"/>
        </a:spcBef>
        <a:buFont typeface="Arial" panose="020B0604020202020204" pitchFamily="34" charset="0"/>
        <a:buChar char="•"/>
        <a:defRPr sz="1500" kern="1200">
          <a:solidFill>
            <a:schemeClr val="tx1"/>
          </a:solidFill>
          <a:latin typeface="+mn-lt"/>
          <a:ea typeface="+mn-ea"/>
          <a:cs typeface="+mn-cs"/>
        </a:defRPr>
      </a:lvl2pPr>
      <a:lvl3pPr marL="857250" indent="-171450" algn="l" defTabSz="685800" rtl="0" eaLnBrk="1" latinLnBrk="0" hangingPunct="1">
        <a:lnSpc>
          <a:spcPct val="120000"/>
        </a:lnSpc>
        <a:spcBef>
          <a:spcPts val="375"/>
        </a:spcBef>
        <a:buFont typeface="Arial" panose="020B0604020202020204" pitchFamily="34" charset="0"/>
        <a:buChar char="•"/>
        <a:defRPr sz="1350" kern="1200">
          <a:solidFill>
            <a:schemeClr val="tx1"/>
          </a:solidFill>
          <a:latin typeface="+mn-lt"/>
          <a:ea typeface="+mn-ea"/>
          <a:cs typeface="+mn-cs"/>
        </a:defRPr>
      </a:lvl3pPr>
      <a:lvl4pPr marL="1200150" indent="-171450" algn="l" defTabSz="685800" rtl="0" eaLnBrk="1" latinLnBrk="0" hangingPunct="1">
        <a:lnSpc>
          <a:spcPct val="12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120000"/>
        </a:lnSpc>
        <a:spcBef>
          <a:spcPts val="375"/>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C764DE79-268F-4C1A-8933-263129D2AF90}" type="datetimeFigureOut">
              <a:rPr lang="en-US" smtClean="0"/>
              <a:t>7/28/2025</a:t>
            </a:fld>
            <a:endParaRPr lang="en-US" dirty="0"/>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689196821"/>
      </p:ext>
    </p:extLst>
  </p:cSld>
  <p:clrMap bg1="lt1" tx1="dk1" bg2="lt2" tx2="dk2" accent1="accent1" accent2="accent2" accent3="accent3" accent4="accent4" accent5="accent5" accent6="accent6" hlink="hlink" folHlink="folHlink"/>
  <p:sldLayoutIdLst>
    <p:sldLayoutId id="2147484214" r:id="rId1"/>
    <p:sldLayoutId id="2147484215" r:id="rId2"/>
    <p:sldLayoutId id="2147484216" r:id="rId3"/>
    <p:sldLayoutId id="2147484217" r:id="rId4"/>
    <p:sldLayoutId id="2147484218" r:id="rId5"/>
    <p:sldLayoutId id="2147484219" r:id="rId6"/>
    <p:sldLayoutId id="2147484220" r:id="rId7"/>
    <p:sldLayoutId id="2147484221" r:id="rId8"/>
    <p:sldLayoutId id="2147484222" r:id="rId9"/>
    <p:sldLayoutId id="2147484223" r:id="rId10"/>
    <p:sldLayoutId id="2147484224"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researchleap.com/revising-students-decision-making-process/" TargetMode="External"/><Relationship Id="rId2" Type="http://schemas.openxmlformats.org/officeDocument/2006/relationships/image" Target="../media/image3.jpg"/><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1.jp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13.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MY"/>
          </a:p>
        </p:txBody>
      </p:sp>
      <p:pic>
        <p:nvPicPr>
          <p:cNvPr id="58" name="Picture 57">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60" name="Straight Connector 59">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C9D4B225-18E9-4C5B-94D8-2ABE6D161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7205641"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64" name="Rectangle 63">
            <a:extLst>
              <a:ext uri="{FF2B5EF4-FFF2-40B4-BE49-F238E27FC236}">
                <a16:creationId xmlns:a16="http://schemas.microsoft.com/office/drawing/2014/main" id="{021A4066-B261-49FE-952E-A0FE3EE75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Connector 65">
            <a:extLst>
              <a:ext uri="{FF2B5EF4-FFF2-40B4-BE49-F238E27FC236}">
                <a16:creationId xmlns:a16="http://schemas.microsoft.com/office/drawing/2014/main" id="{381B4579-E2EA-4BD7-94FF-0A0BEE135C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264816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ctrTitle"/>
          </p:nvPr>
        </p:nvSpPr>
        <p:spPr>
          <a:xfrm>
            <a:off x="1088685" y="804520"/>
            <a:ext cx="2647617" cy="1049235"/>
          </a:xfrm>
        </p:spPr>
        <p:txBody>
          <a:bodyPr vert="horz" lIns="91440" tIns="45720" rIns="91440" bIns="45720" rtlCol="0" anchor="t">
            <a:normAutofit fontScale="90000"/>
          </a:bodyPr>
          <a:lstStyle/>
          <a:p>
            <a:pPr defTabSz="914400"/>
            <a:br>
              <a:rPr lang="en-US" sz="1300" dirty="0"/>
            </a:br>
            <a:r>
              <a:rPr lang="en-US" sz="2000" dirty="0"/>
              <a:t>LAX 2009</a:t>
            </a:r>
            <a:br>
              <a:rPr lang="en-US" sz="2000" dirty="0"/>
            </a:br>
            <a:r>
              <a:rPr lang="en-US" sz="2000" dirty="0"/>
              <a:t>Language Art</a:t>
            </a:r>
            <a:br>
              <a:rPr lang="en-US" sz="2000" dirty="0"/>
            </a:br>
            <a:r>
              <a:rPr lang="en-US" sz="2000" dirty="0"/>
              <a:t>6-Point LAX</a:t>
            </a:r>
            <a:br>
              <a:rPr lang="en-US" sz="1300" dirty="0"/>
            </a:br>
            <a:endParaRPr lang="en-US" sz="1300" dirty="0"/>
          </a:p>
        </p:txBody>
      </p:sp>
      <p:sp>
        <p:nvSpPr>
          <p:cNvPr id="68" name="Rectangle 67">
            <a:extLst>
              <a:ext uri="{FF2B5EF4-FFF2-40B4-BE49-F238E27FC236}">
                <a16:creationId xmlns:a16="http://schemas.microsoft.com/office/drawing/2014/main" id="{81958111-BC13-4D45-AB27-0C2C83F9BA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TextBox 2">
            <a:extLst>
              <a:ext uri="{FF2B5EF4-FFF2-40B4-BE49-F238E27FC236}">
                <a16:creationId xmlns:a16="http://schemas.microsoft.com/office/drawing/2014/main" id="{B34369FD-AA24-1C10-2C04-634814D91D48}"/>
              </a:ext>
            </a:extLst>
          </p:cNvPr>
          <p:cNvSpPr txBox="1"/>
          <p:nvPr/>
        </p:nvSpPr>
        <p:spPr>
          <a:xfrm>
            <a:off x="1088685" y="2015732"/>
            <a:ext cx="2644893" cy="3450613"/>
          </a:xfrm>
          <a:prstGeom prst="rect">
            <a:avLst/>
          </a:prstGeom>
        </p:spPr>
        <p:txBody>
          <a:bodyPr vert="horz" lIns="91440" tIns="45720" rIns="91440" bIns="45720" rtlCol="0" anchor="t">
            <a:normAutofit/>
          </a:bodyPr>
          <a:lstStyle/>
          <a:p>
            <a:pPr indent="-228600" defTabSz="914400">
              <a:lnSpc>
                <a:spcPct val="120000"/>
              </a:lnSpc>
              <a:spcAft>
                <a:spcPts val="600"/>
              </a:spcAft>
              <a:buClr>
                <a:schemeClr val="accent1"/>
              </a:buClr>
              <a:buSzPct val="100000"/>
              <a:buFont typeface="Arial" panose="020B0604020202020204" pitchFamily="34" charset="0"/>
              <a:buChar char="•"/>
            </a:pPr>
            <a:r>
              <a:rPr lang="en-US" dirty="0"/>
              <a:t>Activity Coordinator:</a:t>
            </a:r>
            <a:endParaRPr lang="en-US"/>
          </a:p>
          <a:p>
            <a:pPr indent="-228600" defTabSz="914400">
              <a:lnSpc>
                <a:spcPct val="120000"/>
              </a:lnSpc>
              <a:spcAft>
                <a:spcPts val="600"/>
              </a:spcAft>
              <a:buClr>
                <a:schemeClr val="accent1"/>
              </a:buClr>
              <a:buSzPct val="100000"/>
              <a:buFont typeface="Arial" panose="020B0604020202020204" pitchFamily="34" charset="0"/>
              <a:buChar char="•"/>
            </a:pPr>
            <a:r>
              <a:rPr lang="en-US"/>
              <a:t>Mr. Rafie Suhaimi 0193683266</a:t>
            </a:r>
          </a:p>
        </p:txBody>
      </p:sp>
      <p:grpSp>
        <p:nvGrpSpPr>
          <p:cNvPr id="70" name="Group 69">
            <a:extLst>
              <a:ext uri="{FF2B5EF4-FFF2-40B4-BE49-F238E27FC236}">
                <a16:creationId xmlns:a16="http://schemas.microsoft.com/office/drawing/2014/main" id="{82188758-E18A-4CE5-9D03-F4BF5D887C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5098" y="482171"/>
            <a:ext cx="4568843" cy="5149101"/>
            <a:chOff x="5446003" y="583365"/>
            <a:chExt cx="6091790" cy="5181928"/>
          </a:xfrm>
        </p:grpSpPr>
        <p:sp>
          <p:nvSpPr>
            <p:cNvPr id="71" name="Rectangle 70">
              <a:extLst>
                <a:ext uri="{FF2B5EF4-FFF2-40B4-BE49-F238E27FC236}">
                  <a16:creationId xmlns:a16="http://schemas.microsoft.com/office/drawing/2014/main" id="{821513DD-C15F-4381-AEA6-ED9E5E218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6003" y="583365"/>
              <a:ext cx="609179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CED2DE01-7F43-4858-85FC-27022DA78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64828" y="915807"/>
              <a:ext cx="546177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1" name="Picture 50">
            <a:extLst>
              <a:ext uri="{FF2B5EF4-FFF2-40B4-BE49-F238E27FC236}">
                <a16:creationId xmlns:a16="http://schemas.microsoft.com/office/drawing/2014/main" id="{01CC9453-C64E-2C28-00D0-CACBC2797C40}"/>
              </a:ext>
            </a:extLst>
          </p:cNvPr>
          <p:cNvPicPr>
            <a:picLocks noChangeAspect="1"/>
          </p:cNvPicPr>
          <p:nvPr/>
        </p:nvPicPr>
        <p:blipFill rotWithShape="1">
          <a:blip r:embed="rId3"/>
          <a:srcRect l="29850" r="-2" b="-2"/>
          <a:stretch/>
        </p:blipFill>
        <p:spPr>
          <a:xfrm>
            <a:off x="4570444" y="1116345"/>
            <a:ext cx="3616163" cy="3866172"/>
          </a:xfrm>
          <a:prstGeom prst="rect">
            <a:avLst/>
          </a:prstGeom>
        </p:spPr>
      </p:pic>
      <p:pic>
        <p:nvPicPr>
          <p:cNvPr id="74" name="Picture 73">
            <a:extLst>
              <a:ext uri="{FF2B5EF4-FFF2-40B4-BE49-F238E27FC236}">
                <a16:creationId xmlns:a16="http://schemas.microsoft.com/office/drawing/2014/main" id="{D42F4933-2ECF-4EE5-BCE4-F19E3CA609F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76" name="Straight Connector 75">
            <a:extLst>
              <a:ext uri="{FF2B5EF4-FFF2-40B4-BE49-F238E27FC236}">
                <a16:creationId xmlns:a16="http://schemas.microsoft.com/office/drawing/2014/main" id="{C6FAC23C-014D-4AC5-AD1B-36F7D0E7EF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2142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21A4066-B261-49FE-952E-A0FE3EE75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381B4579-E2EA-4BD7-94FF-0A0BEE135C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264816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B8414F64-7B43-4F7B-82DA-2B2E082189D5}"/>
              </a:ext>
            </a:extLst>
          </p:cNvPr>
          <p:cNvSpPr>
            <a:spLocks noGrp="1"/>
          </p:cNvSpPr>
          <p:nvPr>
            <p:ph type="title"/>
          </p:nvPr>
        </p:nvSpPr>
        <p:spPr>
          <a:xfrm>
            <a:off x="1088685" y="804520"/>
            <a:ext cx="2647617" cy="1049235"/>
          </a:xfrm>
        </p:spPr>
        <p:txBody>
          <a:bodyPr>
            <a:normAutofit/>
          </a:bodyPr>
          <a:lstStyle/>
          <a:p>
            <a:r>
              <a:rPr lang="en-US" b="1">
                <a:latin typeface="+mn-lt"/>
              </a:rPr>
              <a:t>OFFERED TO</a:t>
            </a:r>
            <a:endParaRPr lang="en-GB" b="1">
              <a:latin typeface="+mn-lt"/>
            </a:endParaRPr>
          </a:p>
        </p:txBody>
      </p:sp>
      <p:sp>
        <p:nvSpPr>
          <p:cNvPr id="14" name="Rectangle 13">
            <a:extLst>
              <a:ext uri="{FF2B5EF4-FFF2-40B4-BE49-F238E27FC236}">
                <a16:creationId xmlns:a16="http://schemas.microsoft.com/office/drawing/2014/main" id="{81958111-BC13-4D45-AB27-0C2C83F9BA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Content Placeholder 2">
            <a:extLst>
              <a:ext uri="{FF2B5EF4-FFF2-40B4-BE49-F238E27FC236}">
                <a16:creationId xmlns:a16="http://schemas.microsoft.com/office/drawing/2014/main" id="{24A0D76C-40A7-4762-9ADE-613DD4C65345}"/>
              </a:ext>
            </a:extLst>
          </p:cNvPr>
          <p:cNvSpPr>
            <a:spLocks noGrp="1"/>
          </p:cNvSpPr>
          <p:nvPr>
            <p:ph idx="1"/>
          </p:nvPr>
        </p:nvSpPr>
        <p:spPr>
          <a:xfrm>
            <a:off x="1088685" y="2015732"/>
            <a:ext cx="2644893" cy="3450613"/>
          </a:xfrm>
        </p:spPr>
        <p:txBody>
          <a:bodyPr>
            <a:normAutofit/>
          </a:bodyPr>
          <a:lstStyle/>
          <a:p>
            <a:pPr marL="0" indent="0">
              <a:buNone/>
            </a:pPr>
            <a:r>
              <a:rPr lang="en-GB" dirty="0"/>
              <a:t> </a:t>
            </a:r>
          </a:p>
          <a:p>
            <a:pPr marL="0" indent="0">
              <a:buNone/>
            </a:pPr>
            <a:r>
              <a:rPr lang="en-US" altLang="en-GB"/>
              <a:t>S</a:t>
            </a:r>
            <a:r>
              <a:rPr lang="en-GB" err="1"/>
              <a:t>tudents</a:t>
            </a:r>
            <a:r>
              <a:rPr lang="en-GB"/>
              <a:t> who have never taken  LAX 2009</a:t>
            </a:r>
          </a:p>
        </p:txBody>
      </p:sp>
      <p:grpSp>
        <p:nvGrpSpPr>
          <p:cNvPr id="16" name="Group 15">
            <a:extLst>
              <a:ext uri="{FF2B5EF4-FFF2-40B4-BE49-F238E27FC236}">
                <a16:creationId xmlns:a16="http://schemas.microsoft.com/office/drawing/2014/main" id="{82188758-E18A-4CE5-9D03-F4BF5D887C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5098" y="482171"/>
            <a:ext cx="4568843" cy="5149101"/>
            <a:chOff x="5446003" y="583365"/>
            <a:chExt cx="6091790" cy="5181928"/>
          </a:xfrm>
        </p:grpSpPr>
        <p:sp>
          <p:nvSpPr>
            <p:cNvPr id="17" name="Rectangle 16">
              <a:extLst>
                <a:ext uri="{FF2B5EF4-FFF2-40B4-BE49-F238E27FC236}">
                  <a16:creationId xmlns:a16="http://schemas.microsoft.com/office/drawing/2014/main" id="{821513DD-C15F-4381-AEA6-ED9E5E218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6003" y="583365"/>
              <a:ext cx="609179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ED2DE01-7F43-4858-85FC-27022DA78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64828" y="915807"/>
              <a:ext cx="546177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Picture 4" descr="A person holding a globe&#10;&#10;Description automatically generated with low confidence">
            <a:extLst>
              <a:ext uri="{FF2B5EF4-FFF2-40B4-BE49-F238E27FC236}">
                <a16:creationId xmlns:a16="http://schemas.microsoft.com/office/drawing/2014/main" id="{3FB6C40F-A814-4441-B237-8917D9A50703}"/>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6736" r="15974" b="-2"/>
          <a:stretch/>
        </p:blipFill>
        <p:spPr>
          <a:xfrm>
            <a:off x="4570444" y="1116345"/>
            <a:ext cx="3616163" cy="3866172"/>
          </a:xfrm>
          <a:prstGeom prst="rect">
            <a:avLst/>
          </a:prstGeom>
        </p:spPr>
      </p:pic>
      <p:pic>
        <p:nvPicPr>
          <p:cNvPr id="20" name="Picture 19">
            <a:extLst>
              <a:ext uri="{FF2B5EF4-FFF2-40B4-BE49-F238E27FC236}">
                <a16:creationId xmlns:a16="http://schemas.microsoft.com/office/drawing/2014/main" id="{D42F4933-2ECF-4EE5-BCE4-F19E3CA609F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22" name="Straight Connector 21">
            <a:extLst>
              <a:ext uri="{FF2B5EF4-FFF2-40B4-BE49-F238E27FC236}">
                <a16:creationId xmlns:a16="http://schemas.microsoft.com/office/drawing/2014/main" id="{C6FAC23C-014D-4AC5-AD1B-36F7D0E7EF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9031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7BEFDA1A-2A01-4C29-A5D0-AE6F050D07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Sticky notes on a wall">
            <a:extLst>
              <a:ext uri="{FF2B5EF4-FFF2-40B4-BE49-F238E27FC236}">
                <a16:creationId xmlns:a16="http://schemas.microsoft.com/office/drawing/2014/main" id="{71FDE99C-D31A-045B-02B3-3E09BE89ACDB}"/>
              </a:ext>
            </a:extLst>
          </p:cNvPr>
          <p:cNvPicPr>
            <a:picLocks noChangeAspect="1"/>
          </p:cNvPicPr>
          <p:nvPr/>
        </p:nvPicPr>
        <p:blipFill>
          <a:blip r:embed="rId2">
            <a:duotone>
              <a:schemeClr val="bg2">
                <a:shade val="45000"/>
                <a:satMod val="135000"/>
              </a:schemeClr>
              <a:prstClr val="white"/>
            </a:duotone>
            <a:alphaModFix amt="50000"/>
          </a:blip>
          <a:srcRect l="3370" r="3634" b="2"/>
          <a:stretch/>
        </p:blipFill>
        <p:spPr>
          <a:xfrm>
            <a:off x="228" y="10"/>
            <a:ext cx="9143772" cy="6857990"/>
          </a:xfrm>
          <a:prstGeom prst="rect">
            <a:avLst/>
          </a:prstGeom>
        </p:spPr>
      </p:pic>
      <p:cxnSp>
        <p:nvCxnSpPr>
          <p:cNvPr id="23" name="Straight Connector 22">
            <a:extLst>
              <a:ext uri="{FF2B5EF4-FFF2-40B4-BE49-F238E27FC236}">
                <a16:creationId xmlns:a16="http://schemas.microsoft.com/office/drawing/2014/main" id="{17FD20E5-30AF-47B9-9256-2E8E904CBB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3" name="Title 2"/>
          <p:cNvSpPr>
            <a:spLocks noGrp="1"/>
          </p:cNvSpPr>
          <p:nvPr>
            <p:ph type="title"/>
          </p:nvPr>
        </p:nvSpPr>
        <p:spPr>
          <a:xfrm>
            <a:off x="1088684" y="804519"/>
            <a:ext cx="7202456" cy="1049235"/>
          </a:xfrm>
        </p:spPr>
        <p:txBody>
          <a:bodyPr>
            <a:normAutofit/>
          </a:bodyPr>
          <a:lstStyle/>
          <a:p>
            <a:pPr marL="0" indent="0">
              <a:buNone/>
            </a:pPr>
            <a:r>
              <a:rPr lang="en-US" b="1" dirty="0">
                <a:latin typeface="+mn-lt"/>
              </a:rPr>
              <a:t>LAX Description</a:t>
            </a:r>
          </a:p>
        </p:txBody>
      </p:sp>
      <p:sp>
        <p:nvSpPr>
          <p:cNvPr id="24" name="Rectangle 23">
            <a:extLst>
              <a:ext uri="{FF2B5EF4-FFF2-40B4-BE49-F238E27FC236}">
                <a16:creationId xmlns:a16="http://schemas.microsoft.com/office/drawing/2014/main" id="{279D3810-B86F-4009-84EC-DE0FEABD6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a:xfrm>
            <a:off x="1088684" y="2015732"/>
            <a:ext cx="7202456" cy="3450613"/>
          </a:xfrm>
        </p:spPr>
        <p:txBody>
          <a:bodyPr>
            <a:noAutofit/>
          </a:bodyPr>
          <a:lstStyle/>
          <a:p>
            <a:pPr>
              <a:lnSpc>
                <a:spcPct val="110000"/>
              </a:lnSpc>
            </a:pPr>
            <a:r>
              <a:rPr lang="en-US" sz="1800" dirty="0"/>
              <a:t>This is a six-week language activity which needs to be done outside of the lecture hours. </a:t>
            </a:r>
          </a:p>
          <a:p>
            <a:pPr>
              <a:lnSpc>
                <a:spcPct val="110000"/>
              </a:lnSpc>
            </a:pPr>
            <a:r>
              <a:rPr lang="en-US" sz="1800" dirty="0"/>
              <a:t>In this activity, students produce creative pieces such as greeting cards, bookmarks, stickers and motivational posters using adages, proverbs, and idioms in English. </a:t>
            </a:r>
            <a:endParaRPr lang="en-MY" sz="1800" dirty="0"/>
          </a:p>
          <a:p>
            <a:pPr>
              <a:lnSpc>
                <a:spcPct val="110000"/>
              </a:lnSpc>
            </a:pPr>
            <a:r>
              <a:rPr lang="en-US" sz="1800" dirty="0"/>
              <a:t>In groups of 5-6, students: </a:t>
            </a:r>
            <a:endParaRPr lang="en-GB" sz="1800" dirty="0"/>
          </a:p>
          <a:p>
            <a:pPr>
              <a:lnSpc>
                <a:spcPct val="110000"/>
              </a:lnSpc>
              <a:buFont typeface="Wingdings" panose="05000000000000000000" pitchFamily="2" charset="2"/>
              <a:buChar char="q"/>
            </a:pPr>
            <a:r>
              <a:rPr lang="en-US" sz="1800" dirty="0"/>
              <a:t> design and produce at least five creative pieces, </a:t>
            </a:r>
            <a:endParaRPr lang="en-GB" sz="1800" dirty="0"/>
          </a:p>
          <a:p>
            <a:pPr lvl="0">
              <a:lnSpc>
                <a:spcPct val="110000"/>
              </a:lnSpc>
              <a:buFont typeface="Wingdings" panose="05000000000000000000" pitchFamily="2" charset="2"/>
              <a:buChar char="q"/>
            </a:pPr>
            <a:r>
              <a:rPr lang="en-US" sz="1800" dirty="0"/>
              <a:t> video record their weekly meetings where each student take turns to   describe their work</a:t>
            </a:r>
            <a:endParaRPr lang="en-GB" sz="1800" dirty="0"/>
          </a:p>
        </p:txBody>
      </p:sp>
      <p:pic>
        <p:nvPicPr>
          <p:cNvPr id="25" name="Picture 24">
            <a:extLst>
              <a:ext uri="{FF2B5EF4-FFF2-40B4-BE49-F238E27FC236}">
                <a16:creationId xmlns:a16="http://schemas.microsoft.com/office/drawing/2014/main" id="{C33612A4-0B77-4479-B2AA-F178599550A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26" name="Straight Connector 25">
            <a:extLst>
              <a:ext uri="{FF2B5EF4-FFF2-40B4-BE49-F238E27FC236}">
                <a16:creationId xmlns:a16="http://schemas.microsoft.com/office/drawing/2014/main" id="{078A367A-3E83-4B48-A0F7-43FBE33328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9080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69046F-5838-4C7A-BBE8-A77F40FD9C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D5E6CDB-92ED-43A1-9491-C46E2C8E99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13" name="Group 12">
            <a:extLst>
              <a:ext uri="{FF2B5EF4-FFF2-40B4-BE49-F238E27FC236}">
                <a16:creationId xmlns:a16="http://schemas.microsoft.com/office/drawing/2014/main" id="{EBB966BC-DC49-4138-8DEF-B1CD130339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74177" y="482171"/>
            <a:ext cx="4578249" cy="5149101"/>
            <a:chOff x="632237" y="482171"/>
            <a:chExt cx="6104331" cy="5149101"/>
          </a:xfrm>
        </p:grpSpPr>
        <p:sp>
          <p:nvSpPr>
            <p:cNvPr id="14" name="Rectangle 13">
              <a:extLst>
                <a:ext uri="{FF2B5EF4-FFF2-40B4-BE49-F238E27FC236}">
                  <a16:creationId xmlns:a16="http://schemas.microsoft.com/office/drawing/2014/main" id="{EDD0BD06-EC5B-4F0E-A221-562BC2BA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237" y="482171"/>
              <a:ext cx="6104331"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34200B3-EC47-4A5B-A640-7118BF6AD2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5296" y="812507"/>
              <a:ext cx="5471355"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23B9DAF8-7DB4-40CB-85F8-7E02F95C6C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0281" y="984450"/>
            <a:ext cx="3859185"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606AED2C-61BA-485C-9DD4-B23B6280F9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13521" y="1847088"/>
            <a:ext cx="2640276"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4" name="LAX2009 SAMPLES">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53417" y="1692358"/>
            <a:ext cx="3618861" cy="2714145"/>
          </a:xfrm>
          <a:prstGeom prst="rect">
            <a:avLst/>
          </a:prstGeom>
        </p:spPr>
      </p:pic>
      <p:sp>
        <p:nvSpPr>
          <p:cNvPr id="2" name="TextBox 1">
            <a:extLst>
              <a:ext uri="{FF2B5EF4-FFF2-40B4-BE49-F238E27FC236}">
                <a16:creationId xmlns:a16="http://schemas.microsoft.com/office/drawing/2014/main" id="{CCB50647-6E16-417F-9C3A-29186DFCDC33}"/>
              </a:ext>
            </a:extLst>
          </p:cNvPr>
          <p:cNvSpPr txBox="1"/>
          <p:nvPr/>
        </p:nvSpPr>
        <p:spPr>
          <a:xfrm>
            <a:off x="5413521" y="2015732"/>
            <a:ext cx="2640276" cy="3450613"/>
          </a:xfrm>
          <a:prstGeom prst="rect">
            <a:avLst/>
          </a:prstGeom>
        </p:spPr>
        <p:txBody>
          <a:bodyPr vert="horz" lIns="91440" tIns="45720" rIns="91440" bIns="45720" rtlCol="0" anchor="t">
            <a:normAutofit/>
          </a:bodyPr>
          <a:lstStyle/>
          <a:p>
            <a:pPr defTabSz="914400">
              <a:lnSpc>
                <a:spcPct val="120000"/>
              </a:lnSpc>
              <a:spcAft>
                <a:spcPts val="600"/>
              </a:spcAft>
              <a:buClr>
                <a:schemeClr val="accent1"/>
              </a:buClr>
              <a:buSzPct val="100000"/>
            </a:pPr>
            <a:r>
              <a:rPr lang="en-US" b="1" dirty="0"/>
              <a:t>CLICK ON THE IMAGE TO PLAY THE VIDEO</a:t>
            </a:r>
          </a:p>
        </p:txBody>
      </p:sp>
      <p:pic>
        <p:nvPicPr>
          <p:cNvPr id="21" name="Picture 20">
            <a:extLst>
              <a:ext uri="{FF2B5EF4-FFF2-40B4-BE49-F238E27FC236}">
                <a16:creationId xmlns:a16="http://schemas.microsoft.com/office/drawing/2014/main" id="{7EFCF05C-6070-460B-8E60-12BE3EFD19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23" name="Straight Connector 22">
            <a:extLst>
              <a:ext uri="{FF2B5EF4-FFF2-40B4-BE49-F238E27FC236}">
                <a16:creationId xmlns:a16="http://schemas.microsoft.com/office/drawing/2014/main" id="{CFD731F1-726F-453E-9516-3058095DE9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14430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MY"/>
          </a:p>
        </p:txBody>
      </p:sp>
      <p:pic>
        <p:nvPicPr>
          <p:cNvPr id="12" name="Picture 11">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14" name="Straight Connector 13">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3335" y="3528542"/>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id="{2FA7AD0A-1871-4DF8-9235-F49D0513B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6B04CFB-FAE5-47DD-9B3E-4E9BA7A89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Title 2"/>
          <p:cNvSpPr>
            <a:spLocks noGrp="1"/>
          </p:cNvSpPr>
          <p:nvPr>
            <p:ph type="title"/>
          </p:nvPr>
        </p:nvSpPr>
        <p:spPr>
          <a:xfrm>
            <a:off x="494475" y="1474969"/>
            <a:ext cx="2117940" cy="1868760"/>
          </a:xfrm>
        </p:spPr>
        <p:txBody>
          <a:bodyPr vert="horz" lIns="91440" tIns="45720" rIns="91440" bIns="0" rtlCol="0" anchor="b">
            <a:normAutofit/>
          </a:bodyPr>
          <a:lstStyle/>
          <a:p>
            <a:pPr defTabSz="914400"/>
            <a:r>
              <a:rPr lang="en-US" sz="1900"/>
              <a:t>What do I have to do throughout the 6 Weeks?</a:t>
            </a:r>
          </a:p>
        </p:txBody>
      </p:sp>
      <p:cxnSp>
        <p:nvCxnSpPr>
          <p:cNvPr id="22" name="Straight Connector 21">
            <a:extLst>
              <a:ext uri="{FF2B5EF4-FFF2-40B4-BE49-F238E27FC236}">
                <a16:creationId xmlns:a16="http://schemas.microsoft.com/office/drawing/2014/main" id="{EE68D41B-9286-479F-9AB7-678C8E348D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4475" y="3528543"/>
            <a:ext cx="2117940"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24" name="Group 23">
            <a:extLst>
              <a:ext uri="{FF2B5EF4-FFF2-40B4-BE49-F238E27FC236}">
                <a16:creationId xmlns:a16="http://schemas.microsoft.com/office/drawing/2014/main" id="{E8ACF89C-CFC3-4D68-B3C4-2BEFB7BBE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984541" y="482171"/>
            <a:ext cx="5670087" cy="5149101"/>
            <a:chOff x="3979389" y="482171"/>
            <a:chExt cx="7560115" cy="5149101"/>
          </a:xfrm>
        </p:grpSpPr>
        <p:sp>
          <p:nvSpPr>
            <p:cNvPr id="25" name="Rectangle 24">
              <a:extLst>
                <a:ext uri="{FF2B5EF4-FFF2-40B4-BE49-F238E27FC236}">
                  <a16:creationId xmlns:a16="http://schemas.microsoft.com/office/drawing/2014/main" id="{3B770B7D-3C5C-4682-8DF0-20783592F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79389" y="482171"/>
              <a:ext cx="7560115"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6893E11-7EC1-4EB6-A2A8-0B693F8FE5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92448" y="812507"/>
              <a:ext cx="692827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8" name="Rectangle 27">
            <a:extLst>
              <a:ext uri="{FF2B5EF4-FFF2-40B4-BE49-F238E27FC236}">
                <a16:creationId xmlns:a16="http://schemas.microsoft.com/office/drawing/2014/main" id="{622F7FD7-8884-4FD5-95AB-0B5C6033A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1615" y="977965"/>
            <a:ext cx="4961686"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16EFE474-4FE0-4E8F-8F09-5ED2C9E76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32" name="Straight Connector 31">
            <a:extLst>
              <a:ext uri="{FF2B5EF4-FFF2-40B4-BE49-F238E27FC236}">
                <a16:creationId xmlns:a16="http://schemas.microsoft.com/office/drawing/2014/main" id="{CF8B8C81-54DC-4AF5-B682-3A2C70A6B5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Table 4"/>
          <p:cNvGraphicFramePr>
            <a:graphicFrameLocks noGrp="1"/>
          </p:cNvGraphicFramePr>
          <p:nvPr>
            <p:extLst>
              <p:ext uri="{D42A27DB-BD31-4B8C-83A1-F6EECF244321}">
                <p14:modId xmlns:p14="http://schemas.microsoft.com/office/powerpoint/2010/main" val="9102063"/>
              </p:ext>
            </p:extLst>
          </p:nvPr>
        </p:nvGraphicFramePr>
        <p:xfrm>
          <a:off x="3463780" y="1476461"/>
          <a:ext cx="4712190" cy="3145944"/>
        </p:xfrm>
        <a:graphic>
          <a:graphicData uri="http://schemas.openxmlformats.org/drawingml/2006/table">
            <a:tbl>
              <a:tblPr firstRow="1" firstCol="1" bandRow="1">
                <a:tableStyleId>{BDBED569-4797-4DF1-A0F4-6AAB3CD982D8}</a:tableStyleId>
              </a:tblPr>
              <a:tblGrid>
                <a:gridCol w="577888">
                  <a:extLst>
                    <a:ext uri="{9D8B030D-6E8A-4147-A177-3AD203B41FA5}">
                      <a16:colId xmlns:a16="http://schemas.microsoft.com/office/drawing/2014/main" val="20000"/>
                    </a:ext>
                  </a:extLst>
                </a:gridCol>
                <a:gridCol w="3472941">
                  <a:extLst>
                    <a:ext uri="{9D8B030D-6E8A-4147-A177-3AD203B41FA5}">
                      <a16:colId xmlns:a16="http://schemas.microsoft.com/office/drawing/2014/main" val="20001"/>
                    </a:ext>
                  </a:extLst>
                </a:gridCol>
                <a:gridCol w="661361">
                  <a:extLst>
                    <a:ext uri="{9D8B030D-6E8A-4147-A177-3AD203B41FA5}">
                      <a16:colId xmlns:a16="http://schemas.microsoft.com/office/drawing/2014/main" val="20003"/>
                    </a:ext>
                  </a:extLst>
                </a:gridCol>
              </a:tblGrid>
              <a:tr h="174625">
                <a:tc>
                  <a:txBody>
                    <a:bodyPr/>
                    <a:lstStyle/>
                    <a:p>
                      <a:pPr marL="0" marR="0" algn="ctr">
                        <a:lnSpc>
                          <a:spcPct val="115000"/>
                        </a:lnSpc>
                        <a:spcBef>
                          <a:spcPts val="0"/>
                        </a:spcBef>
                        <a:spcAft>
                          <a:spcPts val="0"/>
                        </a:spcAft>
                      </a:pPr>
                      <a:r>
                        <a:rPr lang="en-MY" sz="900" dirty="0">
                          <a:solidFill>
                            <a:schemeClr val="tx2"/>
                          </a:solidFill>
                          <a:effectLst/>
                        </a:rPr>
                        <a:t>WEEK</a:t>
                      </a:r>
                      <a:endParaRPr lang="en-GB" sz="9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0067" marR="40067" marT="0" marB="0">
                    <a:solidFill>
                      <a:srgbClr val="FFC000"/>
                    </a:solidFill>
                  </a:tcPr>
                </a:tc>
                <a:tc>
                  <a:txBody>
                    <a:bodyPr/>
                    <a:lstStyle/>
                    <a:p>
                      <a:pPr marL="0" marR="0" algn="ctr">
                        <a:lnSpc>
                          <a:spcPct val="115000"/>
                        </a:lnSpc>
                        <a:spcBef>
                          <a:spcPts val="0"/>
                        </a:spcBef>
                        <a:spcAft>
                          <a:spcPts val="0"/>
                        </a:spcAft>
                      </a:pPr>
                      <a:r>
                        <a:rPr lang="en-MY" sz="900" dirty="0">
                          <a:solidFill>
                            <a:schemeClr val="tx2"/>
                          </a:solidFill>
                          <a:effectLst/>
                        </a:rPr>
                        <a:t>TASK</a:t>
                      </a:r>
                      <a:endParaRPr lang="en-GB" sz="9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0067" marR="40067" marT="0" marB="0">
                    <a:solidFill>
                      <a:srgbClr val="FFC000"/>
                    </a:solidFill>
                  </a:tcPr>
                </a:tc>
                <a:tc>
                  <a:txBody>
                    <a:bodyPr/>
                    <a:lstStyle/>
                    <a:p>
                      <a:pPr marL="0" marR="0" algn="ctr">
                        <a:lnSpc>
                          <a:spcPct val="115000"/>
                        </a:lnSpc>
                        <a:spcBef>
                          <a:spcPts val="0"/>
                        </a:spcBef>
                        <a:spcAft>
                          <a:spcPts val="0"/>
                        </a:spcAft>
                      </a:pPr>
                      <a:r>
                        <a:rPr lang="en-MY" sz="900">
                          <a:solidFill>
                            <a:schemeClr val="tx2"/>
                          </a:solidFill>
                          <a:effectLst/>
                        </a:rPr>
                        <a:t>NOTE</a:t>
                      </a:r>
                      <a:endParaRPr lang="en-GB" sz="9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0067" marR="40067" marT="0" marB="0">
                    <a:solidFill>
                      <a:srgbClr val="FFC000"/>
                    </a:solidFill>
                  </a:tcPr>
                </a:tc>
                <a:extLst>
                  <a:ext uri="{0D108BD9-81ED-4DB2-BD59-A6C34878D82A}">
                    <a16:rowId xmlns:a16="http://schemas.microsoft.com/office/drawing/2014/main" val="10000"/>
                  </a:ext>
                </a:extLst>
              </a:tr>
              <a:tr h="339380">
                <a:tc>
                  <a:txBody>
                    <a:bodyPr/>
                    <a:lstStyle/>
                    <a:p>
                      <a:pPr marL="0" marR="0" algn="ctr">
                        <a:lnSpc>
                          <a:spcPct val="115000"/>
                        </a:lnSpc>
                        <a:spcBef>
                          <a:spcPts val="0"/>
                        </a:spcBef>
                        <a:spcAft>
                          <a:spcPts val="0"/>
                        </a:spcAft>
                      </a:pPr>
                      <a:r>
                        <a:rPr lang="en-MY" sz="900" dirty="0">
                          <a:solidFill>
                            <a:schemeClr val="tx2"/>
                          </a:solidFill>
                          <a:effectLst/>
                        </a:rPr>
                        <a:t>Week 1</a:t>
                      </a:r>
                      <a:endParaRPr lang="en-GB" sz="9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0067" marR="40067" marT="0" marB="0"/>
                </a:tc>
                <a:tc>
                  <a:txBody>
                    <a:bodyPr/>
                    <a:lstStyle/>
                    <a:p>
                      <a:pPr marL="0" marR="0" algn="ctr">
                        <a:lnSpc>
                          <a:spcPct val="115000"/>
                        </a:lnSpc>
                        <a:spcBef>
                          <a:spcPts val="0"/>
                        </a:spcBef>
                        <a:spcAft>
                          <a:spcPts val="0"/>
                        </a:spcAft>
                      </a:pPr>
                      <a:r>
                        <a:rPr lang="en-MY" sz="900" dirty="0">
                          <a:solidFill>
                            <a:schemeClr val="tx2"/>
                          </a:solidFill>
                          <a:effectLst/>
                        </a:rPr>
                        <a:t> Student Registration (SMP)</a:t>
                      </a:r>
                    </a:p>
                    <a:p>
                      <a:pPr marL="0" marR="0" algn="ctr">
                        <a:lnSpc>
                          <a:spcPct val="115000"/>
                        </a:lnSpc>
                        <a:spcBef>
                          <a:spcPts val="0"/>
                        </a:spcBef>
                        <a:spcAft>
                          <a:spcPts val="0"/>
                        </a:spcAft>
                      </a:pPr>
                      <a:endParaRPr lang="en-GB" sz="9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0067" marR="40067" marT="0" marB="0"/>
                </a:tc>
                <a:tc>
                  <a:txBody>
                    <a:bodyPr/>
                    <a:lstStyle/>
                    <a:p>
                      <a:pPr marL="0" marR="0" algn="ctr">
                        <a:lnSpc>
                          <a:spcPct val="115000"/>
                        </a:lnSpc>
                        <a:spcBef>
                          <a:spcPts val="0"/>
                        </a:spcBef>
                        <a:spcAft>
                          <a:spcPts val="0"/>
                        </a:spcAft>
                      </a:pPr>
                      <a:endParaRPr lang="en-GB" sz="9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0067" marR="40067" marT="0" marB="0"/>
                </a:tc>
                <a:extLst>
                  <a:ext uri="{0D108BD9-81ED-4DB2-BD59-A6C34878D82A}">
                    <a16:rowId xmlns:a16="http://schemas.microsoft.com/office/drawing/2014/main" val="10001"/>
                  </a:ext>
                </a:extLst>
              </a:tr>
              <a:tr h="591207">
                <a:tc>
                  <a:txBody>
                    <a:bodyPr/>
                    <a:lstStyle/>
                    <a:p>
                      <a:pPr marL="0" marR="0" algn="ctr">
                        <a:lnSpc>
                          <a:spcPct val="115000"/>
                        </a:lnSpc>
                        <a:spcBef>
                          <a:spcPts val="0"/>
                        </a:spcBef>
                        <a:spcAft>
                          <a:spcPts val="0"/>
                        </a:spcAft>
                      </a:pPr>
                      <a:r>
                        <a:rPr lang="en-MY" sz="900" dirty="0">
                          <a:solidFill>
                            <a:schemeClr val="tx2"/>
                          </a:solidFill>
                          <a:effectLst/>
                        </a:rPr>
                        <a:t>Week 2</a:t>
                      </a:r>
                      <a:endParaRPr lang="en-GB" sz="9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0067" marR="40067" marT="0" marB="0"/>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a:solidFill>
                            <a:schemeClr val="tx2"/>
                          </a:solidFill>
                          <a:effectLst/>
                        </a:rPr>
                        <a:t>Identify </a:t>
                      </a:r>
                      <a:r>
                        <a:rPr lang="en-US" sz="900" kern="1200">
                          <a:solidFill>
                            <a:schemeClr val="dk1"/>
                          </a:solidFill>
                          <a:effectLst/>
                        </a:rPr>
                        <a:t>5 Language Art projects that the group will be doing for the next 5 weeks. </a:t>
                      </a:r>
                      <a:r>
                        <a:rPr lang="en-US" sz="900">
                          <a:solidFill>
                            <a:schemeClr val="tx2"/>
                          </a:solidFill>
                          <a:effectLst/>
                        </a:rPr>
                        <a:t> 1.</a:t>
                      </a:r>
                      <a:r>
                        <a:rPr lang="en-US" sz="900" baseline="0">
                          <a:solidFill>
                            <a:schemeClr val="tx2"/>
                          </a:solidFill>
                          <a:effectLst/>
                        </a:rPr>
                        <a:t> Justify their selection.</a:t>
                      </a:r>
                      <a:r>
                        <a:rPr lang="en-MY" sz="900">
                          <a:solidFill>
                            <a:schemeClr val="tx2"/>
                          </a:solidFill>
                          <a:effectLst/>
                        </a:rPr>
                        <a:t> Submit Group Discussion 1 video.</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9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0067" marR="40067" marT="0" marB="0"/>
                </a:tc>
                <a:tc>
                  <a:txBody>
                    <a:bodyPr/>
                    <a:lstStyle/>
                    <a:p>
                      <a:pPr marL="0" marR="0" algn="ctr">
                        <a:lnSpc>
                          <a:spcPct val="115000"/>
                        </a:lnSpc>
                        <a:spcBef>
                          <a:spcPts val="0"/>
                        </a:spcBef>
                        <a:spcAft>
                          <a:spcPts val="0"/>
                        </a:spcAft>
                      </a:pPr>
                      <a:r>
                        <a:rPr lang="en-MY" sz="900">
                          <a:solidFill>
                            <a:schemeClr val="tx2"/>
                          </a:solidFill>
                          <a:effectLst/>
                        </a:rPr>
                        <a:t>Extended deadline</a:t>
                      </a:r>
                      <a:endParaRPr lang="en-GB" sz="9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0067" marR="40067" marT="0" marB="0"/>
                </a:tc>
                <a:extLst>
                  <a:ext uri="{0D108BD9-81ED-4DB2-BD59-A6C34878D82A}">
                    <a16:rowId xmlns:a16="http://schemas.microsoft.com/office/drawing/2014/main" val="10002"/>
                  </a:ext>
                </a:extLst>
              </a:tr>
              <a:tr h="680244">
                <a:tc>
                  <a:txBody>
                    <a:bodyPr/>
                    <a:lstStyle/>
                    <a:p>
                      <a:pPr marL="0" marR="0" algn="ctr">
                        <a:lnSpc>
                          <a:spcPct val="115000"/>
                        </a:lnSpc>
                        <a:spcBef>
                          <a:spcPts val="0"/>
                        </a:spcBef>
                        <a:spcAft>
                          <a:spcPts val="0"/>
                        </a:spcAft>
                      </a:pPr>
                      <a:r>
                        <a:rPr lang="en-MY" sz="900" dirty="0">
                          <a:solidFill>
                            <a:schemeClr val="tx2"/>
                          </a:solidFill>
                          <a:effectLst/>
                        </a:rPr>
                        <a:t>Week 3</a:t>
                      </a:r>
                      <a:endParaRPr lang="en-GB" sz="9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0067" marR="40067" marT="0" marB="0"/>
                </a:tc>
                <a:tc>
                  <a:txBody>
                    <a:bodyPr/>
                    <a:lstStyle/>
                    <a:p>
                      <a:pPr lvl="0" algn="ctr"/>
                      <a:r>
                        <a:rPr lang="en-MY" sz="900" b="1" kern="1200">
                          <a:solidFill>
                            <a:schemeClr val="dk1"/>
                          </a:solidFill>
                          <a:effectLst/>
                        </a:rPr>
                        <a:t>Each student</a:t>
                      </a:r>
                      <a:r>
                        <a:rPr lang="en-MY" sz="900" kern="1200">
                          <a:solidFill>
                            <a:schemeClr val="dk1"/>
                          </a:solidFill>
                          <a:effectLst/>
                        </a:rPr>
                        <a:t> presents/explains his/her work. Students discuss each other’s work, select the best artwork, </a:t>
                      </a:r>
                      <a:r>
                        <a:rPr lang="en-US" sz="900" kern="1200">
                          <a:solidFill>
                            <a:schemeClr val="dk1"/>
                          </a:solidFill>
                          <a:effectLst/>
                        </a:rPr>
                        <a:t> refer to the focus list in the notes section and </a:t>
                      </a:r>
                      <a:r>
                        <a:rPr lang="en-MY" sz="900" kern="1200" baseline="0">
                          <a:solidFill>
                            <a:schemeClr val="tx2"/>
                          </a:solidFill>
                          <a:effectLst/>
                        </a:rPr>
                        <a:t>s</a:t>
                      </a:r>
                      <a:r>
                        <a:rPr lang="en-MY" sz="900" baseline="0">
                          <a:solidFill>
                            <a:schemeClr val="tx2"/>
                          </a:solidFill>
                          <a:effectLst/>
                        </a:rPr>
                        <a:t>ubmits Group Discussion Video 2. </a:t>
                      </a:r>
                    </a:p>
                    <a:p>
                      <a:pPr lvl="0" algn="ctr"/>
                      <a:endParaRPr lang="en-MY" sz="900" baseline="0">
                        <a:solidFill>
                          <a:schemeClr val="tx2"/>
                        </a:solidFill>
                        <a:effectLst/>
                      </a:endParaRPr>
                    </a:p>
                    <a:p>
                      <a:pPr lvl="0" algn="ctr"/>
                      <a:endParaRPr lang="en-GB" sz="6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0067" marR="40067" marT="0" marB="0"/>
                </a:tc>
                <a:tc>
                  <a:txBody>
                    <a:bodyPr/>
                    <a:lstStyle/>
                    <a:p>
                      <a:pPr marL="0" marR="0" algn="ctr">
                        <a:lnSpc>
                          <a:spcPct val="115000"/>
                        </a:lnSpc>
                        <a:spcBef>
                          <a:spcPts val="0"/>
                        </a:spcBef>
                        <a:spcAft>
                          <a:spcPts val="0"/>
                        </a:spcAft>
                      </a:pPr>
                      <a:endParaRPr lang="en-GB" sz="9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0067" marR="40067" marT="0" marB="0"/>
                </a:tc>
                <a:extLst>
                  <a:ext uri="{0D108BD9-81ED-4DB2-BD59-A6C34878D82A}">
                    <a16:rowId xmlns:a16="http://schemas.microsoft.com/office/drawing/2014/main" val="10003"/>
                  </a:ext>
                </a:extLst>
              </a:tr>
              <a:tr h="680244">
                <a:tc>
                  <a:txBody>
                    <a:bodyPr/>
                    <a:lstStyle/>
                    <a:p>
                      <a:pPr marL="0" marR="0" algn="ctr">
                        <a:lnSpc>
                          <a:spcPct val="115000"/>
                        </a:lnSpc>
                        <a:spcBef>
                          <a:spcPts val="0"/>
                        </a:spcBef>
                        <a:spcAft>
                          <a:spcPts val="0"/>
                        </a:spcAft>
                      </a:pPr>
                      <a:r>
                        <a:rPr lang="en-MY" sz="900" dirty="0">
                          <a:solidFill>
                            <a:schemeClr val="tx2"/>
                          </a:solidFill>
                          <a:effectLst/>
                        </a:rPr>
                        <a:t>Week 4</a:t>
                      </a:r>
                      <a:endParaRPr lang="en-GB" sz="9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0067" marR="40067"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MY" sz="900" b="1" kern="1200">
                          <a:solidFill>
                            <a:schemeClr val="dk1"/>
                          </a:solidFill>
                          <a:effectLst/>
                        </a:rPr>
                        <a:t>Each student</a:t>
                      </a:r>
                      <a:r>
                        <a:rPr lang="en-MY" sz="900" kern="1200">
                          <a:solidFill>
                            <a:schemeClr val="dk1"/>
                          </a:solidFill>
                          <a:effectLst/>
                        </a:rPr>
                        <a:t> presents/explains his/her work. Students discuss each other’s work, select the best artwork, </a:t>
                      </a:r>
                      <a:r>
                        <a:rPr lang="en-US" sz="900" kern="1200">
                          <a:solidFill>
                            <a:schemeClr val="dk1"/>
                          </a:solidFill>
                          <a:effectLst/>
                        </a:rPr>
                        <a:t> refer to the focus list in the notes section and </a:t>
                      </a:r>
                      <a:r>
                        <a:rPr lang="en-MY" sz="900" kern="1200" baseline="0">
                          <a:solidFill>
                            <a:schemeClr val="tx2"/>
                          </a:solidFill>
                          <a:effectLst/>
                        </a:rPr>
                        <a:t>s</a:t>
                      </a:r>
                      <a:r>
                        <a:rPr lang="en-MY" sz="900" baseline="0">
                          <a:solidFill>
                            <a:schemeClr val="tx2"/>
                          </a:solidFill>
                          <a:effectLst/>
                        </a:rPr>
                        <a:t>ubmits Group Discussion Video 3.</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MY" sz="900" baseline="0">
                        <a:solidFill>
                          <a:schemeClr val="tx2"/>
                        </a:solidFill>
                        <a:effectLst/>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6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0067" marR="40067" marT="0" marB="0"/>
                </a:tc>
                <a:tc>
                  <a:txBody>
                    <a:bodyPr/>
                    <a:lstStyle/>
                    <a:p>
                      <a:pPr marL="0" marR="0" algn="ctr">
                        <a:lnSpc>
                          <a:spcPct val="115000"/>
                        </a:lnSpc>
                        <a:spcBef>
                          <a:spcPts val="0"/>
                        </a:spcBef>
                        <a:spcAft>
                          <a:spcPts val="0"/>
                        </a:spcAft>
                      </a:pPr>
                      <a:r>
                        <a:rPr lang="en-MY" sz="900">
                          <a:solidFill>
                            <a:schemeClr val="tx2"/>
                          </a:solidFill>
                          <a:effectLst/>
                        </a:rPr>
                        <a:t> </a:t>
                      </a:r>
                      <a:endParaRPr lang="en-GB" sz="9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0067" marR="40067" marT="0" marB="0"/>
                </a:tc>
                <a:extLst>
                  <a:ext uri="{0D108BD9-81ED-4DB2-BD59-A6C34878D82A}">
                    <a16:rowId xmlns:a16="http://schemas.microsoft.com/office/drawing/2014/main" val="10004"/>
                  </a:ext>
                </a:extLst>
              </a:tr>
              <a:tr h="680244">
                <a:tc>
                  <a:txBody>
                    <a:bodyPr/>
                    <a:lstStyle/>
                    <a:p>
                      <a:pPr marL="0" marR="0" algn="ctr">
                        <a:lnSpc>
                          <a:spcPct val="115000"/>
                        </a:lnSpc>
                        <a:spcBef>
                          <a:spcPts val="0"/>
                        </a:spcBef>
                        <a:spcAft>
                          <a:spcPts val="0"/>
                        </a:spcAft>
                      </a:pPr>
                      <a:r>
                        <a:rPr lang="en-MY" sz="900" dirty="0">
                          <a:solidFill>
                            <a:schemeClr val="tx2"/>
                          </a:solidFill>
                          <a:effectLst/>
                        </a:rPr>
                        <a:t>Week 5</a:t>
                      </a:r>
                      <a:endParaRPr lang="en-GB" sz="9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0067" marR="40067"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MY" sz="900" b="1" kern="1200">
                          <a:solidFill>
                            <a:schemeClr val="dk1"/>
                          </a:solidFill>
                          <a:effectLst/>
                        </a:rPr>
                        <a:t>Each student</a:t>
                      </a:r>
                      <a:r>
                        <a:rPr lang="en-MY" sz="900" kern="1200">
                          <a:solidFill>
                            <a:schemeClr val="dk1"/>
                          </a:solidFill>
                          <a:effectLst/>
                        </a:rPr>
                        <a:t> presents/explains his/her work. Students discuss each other’s work, select the best artwork, </a:t>
                      </a:r>
                      <a:r>
                        <a:rPr lang="en-US" sz="900" kern="1200">
                          <a:solidFill>
                            <a:schemeClr val="dk1"/>
                          </a:solidFill>
                          <a:effectLst/>
                        </a:rPr>
                        <a:t> refer to the focus list in the notes section and </a:t>
                      </a:r>
                      <a:r>
                        <a:rPr lang="en-MY" sz="900" kern="1200" baseline="0">
                          <a:solidFill>
                            <a:schemeClr val="tx2"/>
                          </a:solidFill>
                          <a:effectLst/>
                        </a:rPr>
                        <a:t>s</a:t>
                      </a:r>
                      <a:r>
                        <a:rPr lang="en-MY" sz="900" baseline="0">
                          <a:solidFill>
                            <a:schemeClr val="tx2"/>
                          </a:solidFill>
                          <a:effectLst/>
                        </a:rPr>
                        <a:t>ubmits Group Discussion Video 4.</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MY" sz="900" baseline="0">
                        <a:solidFill>
                          <a:schemeClr val="tx2"/>
                        </a:solidFill>
                        <a:effectLst/>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6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0067" marR="40067" marT="0" marB="0"/>
                </a:tc>
                <a:tc>
                  <a:txBody>
                    <a:bodyPr/>
                    <a:lstStyle/>
                    <a:p>
                      <a:pPr marL="0" marR="0" algn="ctr">
                        <a:lnSpc>
                          <a:spcPct val="115000"/>
                        </a:lnSpc>
                        <a:spcBef>
                          <a:spcPts val="0"/>
                        </a:spcBef>
                        <a:spcAft>
                          <a:spcPts val="0"/>
                        </a:spcAft>
                      </a:pPr>
                      <a:r>
                        <a:rPr lang="en-MY" sz="900" dirty="0">
                          <a:solidFill>
                            <a:schemeClr val="tx2"/>
                          </a:solidFill>
                          <a:effectLst/>
                        </a:rPr>
                        <a:t> </a:t>
                      </a:r>
                      <a:endParaRPr lang="en-GB" sz="9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40067" marR="40067" marT="0" marB="0"/>
                </a:tc>
                <a:extLst>
                  <a:ext uri="{0D108BD9-81ED-4DB2-BD59-A6C34878D82A}">
                    <a16:rowId xmlns:a16="http://schemas.microsoft.com/office/drawing/2014/main" val="10005"/>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MY"/>
          </a:p>
        </p:txBody>
      </p:sp>
      <p:pic>
        <p:nvPicPr>
          <p:cNvPr id="12" name="Picture 11">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14" name="Straight Connector 13">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3335" y="3528542"/>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id="{2FA7AD0A-1871-4DF8-9235-F49D0513B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6B04CFB-FAE5-47DD-9B3E-4E9BA7A89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Title 2"/>
          <p:cNvSpPr>
            <a:spLocks noGrp="1"/>
          </p:cNvSpPr>
          <p:nvPr>
            <p:ph type="title"/>
          </p:nvPr>
        </p:nvSpPr>
        <p:spPr>
          <a:xfrm>
            <a:off x="494475" y="1474969"/>
            <a:ext cx="2117940" cy="1868760"/>
          </a:xfrm>
        </p:spPr>
        <p:txBody>
          <a:bodyPr vert="horz" lIns="91440" tIns="45720" rIns="91440" bIns="0" rtlCol="0" anchor="b">
            <a:normAutofit/>
          </a:bodyPr>
          <a:lstStyle/>
          <a:p>
            <a:pPr defTabSz="914400"/>
            <a:r>
              <a:rPr lang="en-US" sz="1900"/>
              <a:t>What Do the Students Have to Do throughout the 6 Weeks? (CON’T)</a:t>
            </a:r>
          </a:p>
        </p:txBody>
      </p:sp>
      <p:cxnSp>
        <p:nvCxnSpPr>
          <p:cNvPr id="22" name="Straight Connector 21">
            <a:extLst>
              <a:ext uri="{FF2B5EF4-FFF2-40B4-BE49-F238E27FC236}">
                <a16:creationId xmlns:a16="http://schemas.microsoft.com/office/drawing/2014/main" id="{EE68D41B-9286-479F-9AB7-678C8E348D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4475" y="3528543"/>
            <a:ext cx="2117940"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24" name="Group 23">
            <a:extLst>
              <a:ext uri="{FF2B5EF4-FFF2-40B4-BE49-F238E27FC236}">
                <a16:creationId xmlns:a16="http://schemas.microsoft.com/office/drawing/2014/main" id="{E8ACF89C-CFC3-4D68-B3C4-2BEFB7BBE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984541" y="482171"/>
            <a:ext cx="5670087" cy="5149101"/>
            <a:chOff x="3979389" y="482171"/>
            <a:chExt cx="7560115" cy="5149101"/>
          </a:xfrm>
        </p:grpSpPr>
        <p:sp>
          <p:nvSpPr>
            <p:cNvPr id="25" name="Rectangle 24">
              <a:extLst>
                <a:ext uri="{FF2B5EF4-FFF2-40B4-BE49-F238E27FC236}">
                  <a16:creationId xmlns:a16="http://schemas.microsoft.com/office/drawing/2014/main" id="{3B770B7D-3C5C-4682-8DF0-20783592F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79389" y="482171"/>
              <a:ext cx="7560115"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6893E11-7EC1-4EB6-A2A8-0B693F8FE5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92448" y="812507"/>
              <a:ext cx="692827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8" name="Rectangle 27">
            <a:extLst>
              <a:ext uri="{FF2B5EF4-FFF2-40B4-BE49-F238E27FC236}">
                <a16:creationId xmlns:a16="http://schemas.microsoft.com/office/drawing/2014/main" id="{622F7FD7-8884-4FD5-95AB-0B5C6033A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1615" y="977965"/>
            <a:ext cx="4961686"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16EFE474-4FE0-4E8F-8F09-5ED2C9E76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32" name="Straight Connector 31">
            <a:extLst>
              <a:ext uri="{FF2B5EF4-FFF2-40B4-BE49-F238E27FC236}">
                <a16:creationId xmlns:a16="http://schemas.microsoft.com/office/drawing/2014/main" id="{CF8B8C81-54DC-4AF5-B682-3A2C70A6B5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Table 4"/>
          <p:cNvGraphicFramePr>
            <a:graphicFrameLocks noGrp="1"/>
          </p:cNvGraphicFramePr>
          <p:nvPr>
            <p:extLst>
              <p:ext uri="{D42A27DB-BD31-4B8C-83A1-F6EECF244321}">
                <p14:modId xmlns:p14="http://schemas.microsoft.com/office/powerpoint/2010/main" val="868745206"/>
              </p:ext>
            </p:extLst>
          </p:nvPr>
        </p:nvGraphicFramePr>
        <p:xfrm>
          <a:off x="3463780" y="1595471"/>
          <a:ext cx="4712190" cy="2907922"/>
        </p:xfrm>
        <a:graphic>
          <a:graphicData uri="http://schemas.openxmlformats.org/drawingml/2006/table">
            <a:tbl>
              <a:tblPr firstRow="1" firstCol="1" bandRow="1">
                <a:tableStyleId>{22838BEF-8BB2-4498-84A7-C5851F593DF1}</a:tableStyleId>
              </a:tblPr>
              <a:tblGrid>
                <a:gridCol w="726437">
                  <a:extLst>
                    <a:ext uri="{9D8B030D-6E8A-4147-A177-3AD203B41FA5}">
                      <a16:colId xmlns:a16="http://schemas.microsoft.com/office/drawing/2014/main" val="20000"/>
                    </a:ext>
                  </a:extLst>
                </a:gridCol>
                <a:gridCol w="3287852">
                  <a:extLst>
                    <a:ext uri="{9D8B030D-6E8A-4147-A177-3AD203B41FA5}">
                      <a16:colId xmlns:a16="http://schemas.microsoft.com/office/drawing/2014/main" val="20001"/>
                    </a:ext>
                  </a:extLst>
                </a:gridCol>
                <a:gridCol w="697901">
                  <a:extLst>
                    <a:ext uri="{9D8B030D-6E8A-4147-A177-3AD203B41FA5}">
                      <a16:colId xmlns:a16="http://schemas.microsoft.com/office/drawing/2014/main" val="20003"/>
                    </a:ext>
                  </a:extLst>
                </a:gridCol>
              </a:tblGrid>
              <a:tr h="497228">
                <a:tc>
                  <a:txBody>
                    <a:bodyPr/>
                    <a:lstStyle/>
                    <a:p>
                      <a:pPr marL="0" marR="0" algn="ctr">
                        <a:lnSpc>
                          <a:spcPct val="115000"/>
                        </a:lnSpc>
                        <a:spcBef>
                          <a:spcPts val="0"/>
                        </a:spcBef>
                        <a:spcAft>
                          <a:spcPts val="0"/>
                        </a:spcAft>
                      </a:pPr>
                      <a:r>
                        <a:rPr lang="en-MY" sz="1400">
                          <a:solidFill>
                            <a:schemeClr val="tx2"/>
                          </a:solidFill>
                          <a:effectLst/>
                        </a:rPr>
                        <a:t>WEEK</a:t>
                      </a:r>
                      <a:endParaRPr lang="en-GB" sz="14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8702" marR="58702" marT="0" marB="0">
                    <a:solidFill>
                      <a:srgbClr val="FFC000"/>
                    </a:solidFill>
                  </a:tcPr>
                </a:tc>
                <a:tc>
                  <a:txBody>
                    <a:bodyPr/>
                    <a:lstStyle/>
                    <a:p>
                      <a:pPr marL="0" marR="0" algn="ctr">
                        <a:lnSpc>
                          <a:spcPct val="115000"/>
                        </a:lnSpc>
                        <a:spcBef>
                          <a:spcPts val="0"/>
                        </a:spcBef>
                        <a:spcAft>
                          <a:spcPts val="0"/>
                        </a:spcAft>
                      </a:pPr>
                      <a:r>
                        <a:rPr lang="en-MY" sz="1400">
                          <a:solidFill>
                            <a:schemeClr val="tx2"/>
                          </a:solidFill>
                          <a:effectLst/>
                        </a:rPr>
                        <a:t>TASK</a:t>
                      </a:r>
                    </a:p>
                    <a:p>
                      <a:pPr marL="0" marR="0" algn="ctr">
                        <a:lnSpc>
                          <a:spcPct val="115000"/>
                        </a:lnSpc>
                        <a:spcBef>
                          <a:spcPts val="0"/>
                        </a:spcBef>
                        <a:spcAft>
                          <a:spcPts val="0"/>
                        </a:spcAft>
                      </a:pPr>
                      <a:endParaRPr lang="en-GB" sz="14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8702" marR="58702" marT="0" marB="0">
                    <a:solidFill>
                      <a:srgbClr val="FFC000"/>
                    </a:solidFill>
                  </a:tcPr>
                </a:tc>
                <a:tc>
                  <a:txBody>
                    <a:bodyPr/>
                    <a:lstStyle/>
                    <a:p>
                      <a:pPr marL="0" marR="0" algn="ctr">
                        <a:lnSpc>
                          <a:spcPct val="115000"/>
                        </a:lnSpc>
                        <a:spcBef>
                          <a:spcPts val="0"/>
                        </a:spcBef>
                        <a:spcAft>
                          <a:spcPts val="0"/>
                        </a:spcAft>
                      </a:pPr>
                      <a:r>
                        <a:rPr lang="en-MY" sz="1400">
                          <a:solidFill>
                            <a:schemeClr val="tx2"/>
                          </a:solidFill>
                          <a:effectLst/>
                        </a:rPr>
                        <a:t>NOTE</a:t>
                      </a:r>
                      <a:endParaRPr lang="en-GB" sz="14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8702" marR="58702" marT="0" marB="0">
                    <a:solidFill>
                      <a:srgbClr val="FFC000"/>
                    </a:solidFill>
                  </a:tcPr>
                </a:tc>
                <a:extLst>
                  <a:ext uri="{0D108BD9-81ED-4DB2-BD59-A6C34878D82A}">
                    <a16:rowId xmlns:a16="http://schemas.microsoft.com/office/drawing/2014/main" val="10000"/>
                  </a:ext>
                </a:extLst>
              </a:tr>
              <a:tr h="1205347">
                <a:tc>
                  <a:txBody>
                    <a:bodyPr/>
                    <a:lstStyle/>
                    <a:p>
                      <a:pPr marL="0" marR="0" algn="ctr">
                        <a:lnSpc>
                          <a:spcPct val="115000"/>
                        </a:lnSpc>
                        <a:spcBef>
                          <a:spcPts val="0"/>
                        </a:spcBef>
                        <a:spcAft>
                          <a:spcPts val="0"/>
                        </a:spcAft>
                      </a:pPr>
                      <a:r>
                        <a:rPr lang="en-MY" sz="1400" dirty="0">
                          <a:solidFill>
                            <a:schemeClr val="tx2"/>
                          </a:solidFill>
                          <a:effectLst/>
                        </a:rPr>
                        <a:t>Week 6</a:t>
                      </a:r>
                      <a:endParaRPr lang="en-GB" sz="1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8702" marR="58702"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MY" sz="1400" b="1" kern="1200">
                          <a:solidFill>
                            <a:schemeClr val="dk1"/>
                          </a:solidFill>
                          <a:effectLst/>
                        </a:rPr>
                        <a:t>Each student</a:t>
                      </a:r>
                      <a:r>
                        <a:rPr lang="en-MY" sz="1400" kern="1200">
                          <a:solidFill>
                            <a:schemeClr val="dk1"/>
                          </a:solidFill>
                          <a:effectLst/>
                        </a:rPr>
                        <a:t> presents/explains his/her work. Students discuss each other’s work, select the best artwork, </a:t>
                      </a:r>
                      <a:r>
                        <a:rPr lang="en-US" sz="1400" kern="1200">
                          <a:solidFill>
                            <a:schemeClr val="dk1"/>
                          </a:solidFill>
                          <a:effectLst/>
                        </a:rPr>
                        <a:t> refer to the focus list in the notes section and </a:t>
                      </a:r>
                      <a:r>
                        <a:rPr lang="en-MY" sz="1400" kern="1200" baseline="0">
                          <a:solidFill>
                            <a:schemeClr val="tx2"/>
                          </a:solidFill>
                          <a:effectLst/>
                        </a:rPr>
                        <a:t>s</a:t>
                      </a:r>
                      <a:r>
                        <a:rPr lang="en-MY" sz="1400" baseline="0">
                          <a:solidFill>
                            <a:schemeClr val="tx2"/>
                          </a:solidFill>
                          <a:effectLst/>
                        </a:rPr>
                        <a:t>ubmits Group Discussion Video 5.</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8702" marR="58702" marT="0" marB="0"/>
                </a:tc>
                <a:tc>
                  <a:txBody>
                    <a:bodyPr/>
                    <a:lstStyle/>
                    <a:p>
                      <a:pPr marL="0" marR="0" algn="ctr">
                        <a:lnSpc>
                          <a:spcPct val="115000"/>
                        </a:lnSpc>
                        <a:spcBef>
                          <a:spcPts val="0"/>
                        </a:spcBef>
                        <a:spcAft>
                          <a:spcPts val="0"/>
                        </a:spcAft>
                      </a:pPr>
                      <a:r>
                        <a:rPr lang="en-MY" sz="1400">
                          <a:solidFill>
                            <a:schemeClr val="tx2"/>
                          </a:solidFill>
                          <a:effectLst/>
                        </a:rPr>
                        <a:t> </a:t>
                      </a:r>
                      <a:endParaRPr lang="en-GB" sz="14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8702" marR="58702" marT="0" marB="0"/>
                </a:tc>
                <a:extLst>
                  <a:ext uri="{0D108BD9-81ED-4DB2-BD59-A6C34878D82A}">
                    <a16:rowId xmlns:a16="http://schemas.microsoft.com/office/drawing/2014/main" val="10006"/>
                  </a:ext>
                </a:extLst>
              </a:tr>
              <a:tr h="1205347">
                <a:tc>
                  <a:txBody>
                    <a:bodyPr/>
                    <a:lstStyle/>
                    <a:p>
                      <a:pPr marL="0" marR="0" algn="ctr">
                        <a:lnSpc>
                          <a:spcPct val="115000"/>
                        </a:lnSpc>
                        <a:spcBef>
                          <a:spcPts val="0"/>
                        </a:spcBef>
                        <a:spcAft>
                          <a:spcPts val="0"/>
                        </a:spcAft>
                      </a:pPr>
                      <a:r>
                        <a:rPr lang="en-MY" sz="1400" dirty="0">
                          <a:solidFill>
                            <a:schemeClr val="tx2"/>
                          </a:solidFill>
                          <a:effectLst/>
                        </a:rPr>
                        <a:t>Week 7</a:t>
                      </a:r>
                      <a:endParaRPr lang="en-GB" sz="1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8702" marR="58702"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MY" sz="1400" b="1" kern="1200">
                          <a:solidFill>
                            <a:schemeClr val="dk1"/>
                          </a:solidFill>
                          <a:effectLst/>
                        </a:rPr>
                        <a:t>Each student</a:t>
                      </a:r>
                      <a:r>
                        <a:rPr lang="en-MY" sz="1400" kern="1200">
                          <a:solidFill>
                            <a:schemeClr val="dk1"/>
                          </a:solidFill>
                          <a:effectLst/>
                        </a:rPr>
                        <a:t> presents/explains his/her work. Students discuss each other’s work, select the best artwork, </a:t>
                      </a:r>
                      <a:r>
                        <a:rPr lang="en-US" sz="1400" kern="1200">
                          <a:solidFill>
                            <a:schemeClr val="dk1"/>
                          </a:solidFill>
                          <a:effectLst/>
                        </a:rPr>
                        <a:t> refer to the focus list in the notes section and </a:t>
                      </a:r>
                      <a:r>
                        <a:rPr lang="en-MY" sz="1400" kern="1200" baseline="0">
                          <a:solidFill>
                            <a:schemeClr val="tx2"/>
                          </a:solidFill>
                          <a:effectLst/>
                        </a:rPr>
                        <a:t>s</a:t>
                      </a:r>
                      <a:r>
                        <a:rPr lang="en-MY" sz="1400" baseline="0">
                          <a:solidFill>
                            <a:schemeClr val="tx2"/>
                          </a:solidFill>
                          <a:effectLst/>
                        </a:rPr>
                        <a:t>ubmits Group Discussion Video 6.</a:t>
                      </a:r>
                    </a:p>
                    <a:p>
                      <a:pPr lvl="0" algn="ctr"/>
                      <a:endParaRPr lang="en-GB" sz="9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8702" marR="58702" marT="0" marB="0"/>
                </a:tc>
                <a:tc>
                  <a:txBody>
                    <a:bodyPr/>
                    <a:lstStyle/>
                    <a:p>
                      <a:pPr marL="0" marR="0" algn="ctr">
                        <a:lnSpc>
                          <a:spcPct val="115000"/>
                        </a:lnSpc>
                        <a:spcBef>
                          <a:spcPts val="0"/>
                        </a:spcBef>
                        <a:spcAft>
                          <a:spcPts val="0"/>
                        </a:spcAft>
                      </a:pPr>
                      <a:endParaRPr lang="en-GB" sz="1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8702" marR="58702" marT="0"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216950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6478" y="386930"/>
            <a:ext cx="6927525" cy="1188950"/>
          </a:xfrm>
        </p:spPr>
        <p:txBody>
          <a:bodyPr anchor="b">
            <a:normAutofit/>
          </a:bodyPr>
          <a:lstStyle/>
          <a:p>
            <a:r>
              <a:rPr lang="en-US" sz="4000" b="1" dirty="0">
                <a:solidFill>
                  <a:schemeClr val="accent4"/>
                </a:solidFill>
                <a:latin typeface="+mn-lt"/>
              </a:rPr>
              <a:t>GROUP DISCUSSION VIDEOS</a:t>
            </a:r>
            <a:endParaRPr lang="en-US" sz="4000" dirty="0">
              <a:latin typeface="+mn-lt"/>
            </a:endParaRPr>
          </a:p>
        </p:txBody>
      </p:sp>
      <p:sp>
        <p:nvSpPr>
          <p:cNvPr id="2" name="Content Placeholder 1"/>
          <p:cNvSpPr>
            <a:spLocks noGrp="1"/>
          </p:cNvSpPr>
          <p:nvPr>
            <p:ph idx="1"/>
          </p:nvPr>
        </p:nvSpPr>
        <p:spPr>
          <a:xfrm>
            <a:off x="595245" y="2203079"/>
            <a:ext cx="7607751" cy="3831961"/>
          </a:xfrm>
        </p:spPr>
        <p:txBody>
          <a:bodyPr anchor="ctr">
            <a:normAutofit fontScale="92500"/>
          </a:bodyPr>
          <a:lstStyle/>
          <a:p>
            <a:pPr marL="0" indent="0">
              <a:buNone/>
            </a:pPr>
            <a:endParaRPr lang="en-US" sz="2100" dirty="0"/>
          </a:p>
          <a:p>
            <a:r>
              <a:rPr lang="en-US" sz="2400" dirty="0"/>
              <a:t>10 – 15 minutes long.</a:t>
            </a:r>
          </a:p>
          <a:p>
            <a:r>
              <a:rPr lang="en-US" sz="2400" dirty="0"/>
              <a:t>Submitted on a weekly basis before the deadlines (please refer to </a:t>
            </a:r>
            <a:r>
              <a:rPr lang="en-US" sz="2400" b="1" i="1" dirty="0"/>
              <a:t>Weekly Submission Schedule</a:t>
            </a:r>
            <a:r>
              <a:rPr lang="en-US" sz="2400" i="1" dirty="0"/>
              <a:t> </a:t>
            </a:r>
            <a:r>
              <a:rPr lang="en-US" sz="2400" dirty="0"/>
              <a:t>or </a:t>
            </a:r>
            <a:r>
              <a:rPr lang="en-US" sz="2400" b="1" i="1" dirty="0"/>
              <a:t>Timeline Student copy</a:t>
            </a:r>
            <a:r>
              <a:rPr lang="en-US" sz="2400" dirty="0"/>
              <a:t>).</a:t>
            </a:r>
          </a:p>
          <a:p>
            <a:r>
              <a:rPr lang="en-US" sz="2400" dirty="0"/>
              <a:t>Each student would take turns to describe their art pieces. They may talk about;</a:t>
            </a:r>
          </a:p>
          <a:p>
            <a:pPr marL="714375" lvl="1" indent="-257175">
              <a:buAutoNum type="arabicPeriod"/>
            </a:pPr>
            <a:r>
              <a:rPr lang="en-US" dirty="0"/>
              <a:t>the sayings, proverbs, idioms or wise words chosen, and what they mean, and</a:t>
            </a:r>
          </a:p>
          <a:p>
            <a:pPr marL="714375" lvl="1" indent="-257175">
              <a:buAutoNum type="arabicPeriod"/>
            </a:pPr>
            <a:r>
              <a:rPr lang="en-US" dirty="0"/>
              <a:t>the chosen design or </a:t>
            </a:r>
            <a:r>
              <a:rPr lang="en-GB" dirty="0"/>
              <a:t>colours</a:t>
            </a:r>
            <a:r>
              <a:rPr lang="en-US" dirty="0"/>
              <a:t>.</a:t>
            </a:r>
          </a:p>
          <a:p>
            <a:pPr marL="611505" lvl="2" indent="0">
              <a:buNone/>
            </a:pPr>
            <a:endParaRPr lang="en-US" dirty="0"/>
          </a:p>
          <a:p>
            <a:pPr marL="0" indent="0">
              <a:buNone/>
            </a:pPr>
            <a:endParaRPr lang="en-US" sz="2100" b="1" dirty="0"/>
          </a:p>
        </p:txBody>
      </p:sp>
    </p:spTree>
    <p:extLst>
      <p:ext uri="{BB962C8B-B14F-4D97-AF65-F5344CB8AC3E}">
        <p14:creationId xmlns:p14="http://schemas.microsoft.com/office/powerpoint/2010/main" val="2546106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58E59-B49B-E619-0B8A-44D136238015}"/>
              </a:ext>
            </a:extLst>
          </p:cNvPr>
          <p:cNvSpPr>
            <a:spLocks noGrp="1"/>
          </p:cNvSpPr>
          <p:nvPr>
            <p:ph type="title"/>
          </p:nvPr>
        </p:nvSpPr>
        <p:spPr/>
        <p:txBody>
          <a:bodyPr>
            <a:normAutofit fontScale="90000"/>
          </a:bodyPr>
          <a:lstStyle/>
          <a:p>
            <a:r>
              <a:rPr lang="en-US" dirty="0"/>
              <a:t>Project Suggestions:</a:t>
            </a:r>
            <a:br>
              <a:rPr lang="en-US" dirty="0"/>
            </a:br>
            <a:r>
              <a:rPr lang="en-US" sz="2200" i="1" dirty="0"/>
              <a:t>(Don’t forget to include the use of </a:t>
            </a:r>
            <a:r>
              <a:rPr lang="en-US" sz="2200" i="1" dirty="0" err="1"/>
              <a:t>english</a:t>
            </a:r>
            <a:r>
              <a:rPr lang="en-US" sz="2200" i="1" dirty="0"/>
              <a:t> idioms, adages and proverbs.)</a:t>
            </a:r>
            <a:endParaRPr lang="en-MY" sz="2200" i="1" dirty="0"/>
          </a:p>
        </p:txBody>
      </p:sp>
      <p:sp>
        <p:nvSpPr>
          <p:cNvPr id="3" name="Content Placeholder 2">
            <a:extLst>
              <a:ext uri="{FF2B5EF4-FFF2-40B4-BE49-F238E27FC236}">
                <a16:creationId xmlns:a16="http://schemas.microsoft.com/office/drawing/2014/main" id="{B274B1E9-4BAC-9C9F-3EE0-9ADCF9FE6523}"/>
              </a:ext>
            </a:extLst>
          </p:cNvPr>
          <p:cNvSpPr>
            <a:spLocks noGrp="1"/>
          </p:cNvSpPr>
          <p:nvPr>
            <p:ph idx="1"/>
          </p:nvPr>
        </p:nvSpPr>
        <p:spPr/>
        <p:txBody>
          <a:bodyPr/>
          <a:lstStyle/>
          <a:p>
            <a:r>
              <a:rPr lang="en-US" dirty="0"/>
              <a:t>Bookmarks</a:t>
            </a:r>
          </a:p>
          <a:p>
            <a:r>
              <a:rPr lang="en-US" dirty="0"/>
              <a:t>Creative posters</a:t>
            </a:r>
          </a:p>
          <a:p>
            <a:r>
              <a:rPr lang="en-US" dirty="0"/>
              <a:t>Greeting cards</a:t>
            </a:r>
          </a:p>
          <a:p>
            <a:r>
              <a:rPr lang="en-US" dirty="0"/>
              <a:t>Origamis</a:t>
            </a:r>
          </a:p>
          <a:p>
            <a:r>
              <a:rPr lang="en-MY" dirty="0"/>
              <a:t>Decorative items</a:t>
            </a:r>
          </a:p>
          <a:p>
            <a:r>
              <a:rPr lang="en-MY" dirty="0"/>
              <a:t>Motivational posters</a:t>
            </a:r>
          </a:p>
          <a:p>
            <a:r>
              <a:rPr lang="en-MY" dirty="0"/>
              <a:t>Stickers </a:t>
            </a:r>
          </a:p>
          <a:p>
            <a:endParaRPr lang="en-MY" dirty="0"/>
          </a:p>
        </p:txBody>
      </p:sp>
      <p:pic>
        <p:nvPicPr>
          <p:cNvPr id="5" name="Picture 4" descr="Statue of liberty holding a torch and a book&#10;&#10;AI-generated content may be incorrect.">
            <a:extLst>
              <a:ext uri="{FF2B5EF4-FFF2-40B4-BE49-F238E27FC236}">
                <a16:creationId xmlns:a16="http://schemas.microsoft.com/office/drawing/2014/main" id="{F6D83C4D-2C61-E3C9-696B-8130019454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2280" y="3789040"/>
            <a:ext cx="1616572" cy="2554184"/>
          </a:xfrm>
          <a:prstGeom prst="rect">
            <a:avLst/>
          </a:prstGeom>
        </p:spPr>
      </p:pic>
      <p:pic>
        <p:nvPicPr>
          <p:cNvPr id="7" name="Picture 6" descr="A fingerprint with writing on it&#10;&#10;AI-generated content may be incorrect.">
            <a:extLst>
              <a:ext uri="{FF2B5EF4-FFF2-40B4-BE49-F238E27FC236}">
                <a16:creationId xmlns:a16="http://schemas.microsoft.com/office/drawing/2014/main" id="{6AC10AEE-E4C9-6D5F-7A9C-D5FC90FA95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2080" y="4077072"/>
            <a:ext cx="1677162" cy="2666687"/>
          </a:xfrm>
          <a:prstGeom prst="rect">
            <a:avLst/>
          </a:prstGeom>
        </p:spPr>
      </p:pic>
      <p:pic>
        <p:nvPicPr>
          <p:cNvPr id="9" name="Picture 8" descr="A group of hands painted on a wall&#10;&#10;AI-generated content may be incorrect.">
            <a:extLst>
              <a:ext uri="{FF2B5EF4-FFF2-40B4-BE49-F238E27FC236}">
                <a16:creationId xmlns:a16="http://schemas.microsoft.com/office/drawing/2014/main" id="{28BB8B2D-458C-0785-92ED-5EBB91FC78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1439" y="2026862"/>
            <a:ext cx="2857500" cy="1600200"/>
          </a:xfrm>
          <a:prstGeom prst="rect">
            <a:avLst/>
          </a:prstGeom>
        </p:spPr>
      </p:pic>
      <p:pic>
        <p:nvPicPr>
          <p:cNvPr id="11" name="Picture 10" descr="A board with plates on it&#10;&#10;AI-generated content may be incorrect.">
            <a:extLst>
              <a:ext uri="{FF2B5EF4-FFF2-40B4-BE49-F238E27FC236}">
                <a16:creationId xmlns:a16="http://schemas.microsoft.com/office/drawing/2014/main" id="{4F9B0D76-5CF1-6BD2-85AA-1A29FA51A3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43808" y="4941168"/>
            <a:ext cx="2213573" cy="1658043"/>
          </a:xfrm>
          <a:prstGeom prst="rect">
            <a:avLst/>
          </a:prstGeom>
        </p:spPr>
      </p:pic>
      <p:pic>
        <p:nvPicPr>
          <p:cNvPr id="13" name="Picture 12" descr="A book with a bookmark on it&#10;&#10;AI-generated content may be incorrect.">
            <a:extLst>
              <a:ext uri="{FF2B5EF4-FFF2-40B4-BE49-F238E27FC236}">
                <a16:creationId xmlns:a16="http://schemas.microsoft.com/office/drawing/2014/main" id="{761BE64D-A64E-CF04-FF8F-883C753562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14180" y="2303765"/>
            <a:ext cx="2029963" cy="1353309"/>
          </a:xfrm>
          <a:prstGeom prst="rect">
            <a:avLst/>
          </a:prstGeom>
        </p:spPr>
      </p:pic>
    </p:spTree>
    <p:extLst>
      <p:ext uri="{BB962C8B-B14F-4D97-AF65-F5344CB8AC3E}">
        <p14:creationId xmlns:p14="http://schemas.microsoft.com/office/powerpoint/2010/main" val="1266811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E383CC5D-71E8-4CB2-8E4A-F1E4FF6DC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Avenir Next LT Pro"/>
            </a:endParaRPr>
          </a:p>
        </p:txBody>
      </p:sp>
      <p:sp>
        <p:nvSpPr>
          <p:cNvPr id="24" name="Rectangle 23">
            <a:extLst>
              <a:ext uri="{FF2B5EF4-FFF2-40B4-BE49-F238E27FC236}">
                <a16:creationId xmlns:a16="http://schemas.microsoft.com/office/drawing/2014/main" id="{E2DA5AC1-43C5-4243-9028-07DBB80D0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571"/>
            <a:ext cx="9144000" cy="1200151"/>
          </a:xfrm>
          <a:prstGeom prst="rect">
            <a:avLst/>
          </a:prstGeom>
          <a:gradFill>
            <a:gsLst>
              <a:gs pos="0">
                <a:schemeClr val="accent5">
                  <a:alpha val="83000"/>
                </a:schemeClr>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Avenir Next LT Pro"/>
            </a:endParaRPr>
          </a:p>
        </p:txBody>
      </p:sp>
      <p:sp>
        <p:nvSpPr>
          <p:cNvPr id="26" name="Rectangle 25">
            <a:extLst>
              <a:ext uri="{FF2B5EF4-FFF2-40B4-BE49-F238E27FC236}">
                <a16:creationId xmlns:a16="http://schemas.microsoft.com/office/drawing/2014/main" id="{8A4EDA1C-27A1-4C83-ACE4-6675EC924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99371" y="864082"/>
            <a:ext cx="5844629" cy="1195703"/>
          </a:xfrm>
          <a:prstGeom prst="rect">
            <a:avLst/>
          </a:prstGeom>
          <a:gradFill>
            <a:gsLst>
              <a:gs pos="22000">
                <a:schemeClr val="accent2">
                  <a:alpha val="0"/>
                </a:schemeClr>
              </a:gs>
              <a:gs pos="99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Avenir Next LT Pro"/>
            </a:endParaRPr>
          </a:p>
        </p:txBody>
      </p:sp>
      <p:sp>
        <p:nvSpPr>
          <p:cNvPr id="28" name="Rectangle 27">
            <a:extLst>
              <a:ext uri="{FF2B5EF4-FFF2-40B4-BE49-F238E27FC236}">
                <a16:creationId xmlns:a16="http://schemas.microsoft.com/office/drawing/2014/main" id="{1C2185E4-B584-4B9D-9440-DEA0FB9D9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766483" y="177565"/>
            <a:ext cx="1202213" cy="2562224"/>
          </a:xfrm>
          <a:prstGeom prst="rect">
            <a:avLst/>
          </a:prstGeom>
          <a:gradFill>
            <a:gsLst>
              <a:gs pos="45000">
                <a:schemeClr val="accent4">
                  <a:alpha val="0"/>
                </a:schemeClr>
              </a:gs>
              <a:gs pos="99000">
                <a:schemeClr val="accent6">
                  <a:alpha val="33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Avenir Next LT Pro"/>
            </a:endParaRPr>
          </a:p>
        </p:txBody>
      </p:sp>
      <p:sp>
        <p:nvSpPr>
          <p:cNvPr id="30" name="Rectangle 29">
            <a:extLst>
              <a:ext uri="{FF2B5EF4-FFF2-40B4-BE49-F238E27FC236}">
                <a16:creationId xmlns:a16="http://schemas.microsoft.com/office/drawing/2014/main" id="{FF33EC8A-EE0A-4395-97E2-DAD467CF73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838432" y="857250"/>
            <a:ext cx="7297162" cy="1200149"/>
          </a:xfrm>
          <a:prstGeom prst="rect">
            <a:avLst/>
          </a:prstGeom>
          <a:gradFill>
            <a:gsLst>
              <a:gs pos="0">
                <a:schemeClr val="accent5">
                  <a:alpha val="30000"/>
                </a:schemeClr>
              </a:gs>
              <a:gs pos="99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Avenir Next LT Pro"/>
            </a:endParaRPr>
          </a:p>
        </p:txBody>
      </p:sp>
      <p:sp>
        <p:nvSpPr>
          <p:cNvPr id="32" name="Rectangle 31">
            <a:extLst>
              <a:ext uri="{FF2B5EF4-FFF2-40B4-BE49-F238E27FC236}">
                <a16:creationId xmlns:a16="http://schemas.microsoft.com/office/drawing/2014/main" id="{FF85DA95-16A4-404E-9BFF-27F8E4FC7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572"/>
            <a:ext cx="5932583" cy="1200149"/>
          </a:xfrm>
          <a:prstGeom prst="rect">
            <a:avLst/>
          </a:prstGeom>
          <a:gradFill>
            <a:gsLst>
              <a:gs pos="0">
                <a:schemeClr val="accent5">
                  <a:alpha val="21000"/>
                </a:schemeClr>
              </a:gs>
              <a:gs pos="99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Avenir Next LT Pro"/>
            </a:endParaRPr>
          </a:p>
        </p:txBody>
      </p:sp>
      <p:sp>
        <p:nvSpPr>
          <p:cNvPr id="2" name="Title 1">
            <a:extLst>
              <a:ext uri="{FF2B5EF4-FFF2-40B4-BE49-F238E27FC236}">
                <a16:creationId xmlns:a16="http://schemas.microsoft.com/office/drawing/2014/main" id="{CA4D6FBD-6D07-4CC9-9BBE-2C62C79CE162}"/>
              </a:ext>
            </a:extLst>
          </p:cNvPr>
          <p:cNvSpPr>
            <a:spLocks noGrp="1"/>
          </p:cNvSpPr>
          <p:nvPr>
            <p:ph type="title"/>
          </p:nvPr>
        </p:nvSpPr>
        <p:spPr>
          <a:xfrm>
            <a:off x="799218" y="980728"/>
            <a:ext cx="7867004" cy="655364"/>
          </a:xfrm>
        </p:spPr>
        <p:txBody>
          <a:bodyPr anchor="ctr">
            <a:normAutofit/>
          </a:bodyPr>
          <a:lstStyle/>
          <a:p>
            <a:r>
              <a:rPr lang="en-US" sz="3600" dirty="0">
                <a:solidFill>
                  <a:schemeClr val="bg1"/>
                </a:solidFill>
              </a:rPr>
              <a:t>Important reminder</a:t>
            </a:r>
          </a:p>
        </p:txBody>
      </p:sp>
      <p:graphicFrame>
        <p:nvGraphicFramePr>
          <p:cNvPr id="5" name="Content Placeholder 2">
            <a:extLst>
              <a:ext uri="{FF2B5EF4-FFF2-40B4-BE49-F238E27FC236}">
                <a16:creationId xmlns:a16="http://schemas.microsoft.com/office/drawing/2014/main" id="{F3D3E95B-CF06-42DF-9DD9-0E362EF80E5D}"/>
              </a:ext>
            </a:extLst>
          </p:cNvPr>
          <p:cNvGraphicFramePr>
            <a:graphicFrameLocks noGrp="1"/>
          </p:cNvGraphicFramePr>
          <p:nvPr>
            <p:ph idx="1"/>
            <p:extLst>
              <p:ext uri="{D42A27DB-BD31-4B8C-83A1-F6EECF244321}">
                <p14:modId xmlns:p14="http://schemas.microsoft.com/office/powerpoint/2010/main" val="3569538959"/>
              </p:ext>
            </p:extLst>
          </p:nvPr>
        </p:nvGraphicFramePr>
        <p:xfrm>
          <a:off x="434605" y="2331018"/>
          <a:ext cx="8431304" cy="34056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54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E383CC5D-71E8-4CB2-8E4A-F1E4FF6DC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Avenir Next LT Pro"/>
            </a:endParaRPr>
          </a:p>
        </p:txBody>
      </p:sp>
      <p:sp>
        <p:nvSpPr>
          <p:cNvPr id="21" name="Rectangle 20">
            <a:extLst>
              <a:ext uri="{FF2B5EF4-FFF2-40B4-BE49-F238E27FC236}">
                <a16:creationId xmlns:a16="http://schemas.microsoft.com/office/drawing/2014/main" id="{E2DA5AC1-43C5-4243-9028-07DBB80D0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571"/>
            <a:ext cx="9144000" cy="1200151"/>
          </a:xfrm>
          <a:prstGeom prst="rect">
            <a:avLst/>
          </a:prstGeom>
          <a:gradFill>
            <a:gsLst>
              <a:gs pos="0">
                <a:schemeClr val="accent5">
                  <a:alpha val="83000"/>
                </a:schemeClr>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Avenir Next LT Pro"/>
            </a:endParaRPr>
          </a:p>
        </p:txBody>
      </p:sp>
      <p:sp>
        <p:nvSpPr>
          <p:cNvPr id="23" name="Rectangle 22">
            <a:extLst>
              <a:ext uri="{FF2B5EF4-FFF2-40B4-BE49-F238E27FC236}">
                <a16:creationId xmlns:a16="http://schemas.microsoft.com/office/drawing/2014/main" id="{8A4EDA1C-27A1-4C83-ACE4-6675EC924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99371" y="864082"/>
            <a:ext cx="5844629" cy="1195703"/>
          </a:xfrm>
          <a:prstGeom prst="rect">
            <a:avLst/>
          </a:prstGeom>
          <a:gradFill>
            <a:gsLst>
              <a:gs pos="22000">
                <a:schemeClr val="accent2">
                  <a:alpha val="0"/>
                </a:schemeClr>
              </a:gs>
              <a:gs pos="99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Avenir Next LT Pro"/>
            </a:endParaRPr>
          </a:p>
        </p:txBody>
      </p:sp>
      <p:sp>
        <p:nvSpPr>
          <p:cNvPr id="25" name="Rectangle 24">
            <a:extLst>
              <a:ext uri="{FF2B5EF4-FFF2-40B4-BE49-F238E27FC236}">
                <a16:creationId xmlns:a16="http://schemas.microsoft.com/office/drawing/2014/main" id="{1C2185E4-B584-4B9D-9440-DEA0FB9D9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766483" y="177565"/>
            <a:ext cx="1202213" cy="2562224"/>
          </a:xfrm>
          <a:prstGeom prst="rect">
            <a:avLst/>
          </a:prstGeom>
          <a:gradFill>
            <a:gsLst>
              <a:gs pos="45000">
                <a:schemeClr val="accent4">
                  <a:alpha val="0"/>
                </a:schemeClr>
              </a:gs>
              <a:gs pos="99000">
                <a:schemeClr val="accent6">
                  <a:alpha val="33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Avenir Next LT Pro"/>
            </a:endParaRPr>
          </a:p>
        </p:txBody>
      </p:sp>
      <p:sp>
        <p:nvSpPr>
          <p:cNvPr id="27" name="Rectangle 26">
            <a:extLst>
              <a:ext uri="{FF2B5EF4-FFF2-40B4-BE49-F238E27FC236}">
                <a16:creationId xmlns:a16="http://schemas.microsoft.com/office/drawing/2014/main" id="{FF33EC8A-EE0A-4395-97E2-DAD467CF73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838432" y="857250"/>
            <a:ext cx="7297162" cy="1200149"/>
          </a:xfrm>
          <a:prstGeom prst="rect">
            <a:avLst/>
          </a:prstGeom>
          <a:gradFill>
            <a:gsLst>
              <a:gs pos="0">
                <a:schemeClr val="accent5">
                  <a:alpha val="30000"/>
                </a:schemeClr>
              </a:gs>
              <a:gs pos="99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Avenir Next LT Pro"/>
            </a:endParaRPr>
          </a:p>
        </p:txBody>
      </p:sp>
      <p:sp>
        <p:nvSpPr>
          <p:cNvPr id="29" name="Rectangle 28">
            <a:extLst>
              <a:ext uri="{FF2B5EF4-FFF2-40B4-BE49-F238E27FC236}">
                <a16:creationId xmlns:a16="http://schemas.microsoft.com/office/drawing/2014/main" id="{FF85DA95-16A4-404E-9BFF-27F8E4FC7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572"/>
            <a:ext cx="5932583" cy="1200149"/>
          </a:xfrm>
          <a:prstGeom prst="rect">
            <a:avLst/>
          </a:prstGeom>
          <a:gradFill>
            <a:gsLst>
              <a:gs pos="0">
                <a:schemeClr val="accent5">
                  <a:alpha val="21000"/>
                </a:schemeClr>
              </a:gs>
              <a:gs pos="99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Avenir Next LT Pro"/>
            </a:endParaRPr>
          </a:p>
        </p:txBody>
      </p:sp>
      <p:sp>
        <p:nvSpPr>
          <p:cNvPr id="2" name="Title 1">
            <a:extLst>
              <a:ext uri="{FF2B5EF4-FFF2-40B4-BE49-F238E27FC236}">
                <a16:creationId xmlns:a16="http://schemas.microsoft.com/office/drawing/2014/main" id="{65860A64-DF87-43D4-B200-32C7F76FC7A0}"/>
              </a:ext>
            </a:extLst>
          </p:cNvPr>
          <p:cNvSpPr>
            <a:spLocks noGrp="1"/>
          </p:cNvSpPr>
          <p:nvPr>
            <p:ph type="title"/>
          </p:nvPr>
        </p:nvSpPr>
        <p:spPr>
          <a:xfrm>
            <a:off x="45793" y="1704283"/>
            <a:ext cx="9088697" cy="358140"/>
          </a:xfrm>
        </p:spPr>
        <p:txBody>
          <a:bodyPr vert="horz" lIns="0" tIns="0" rIns="0" bIns="0" rtlCol="0" anchor="ctr">
            <a:noAutofit/>
          </a:bodyPr>
          <a:lstStyle/>
          <a:p>
            <a:pPr algn="ctr"/>
            <a:r>
              <a:rPr lang="en-US" sz="3300" cap="none" dirty="0">
                <a:solidFill>
                  <a:schemeClr val="bg1"/>
                </a:solidFill>
                <a:ea typeface="+mj-lt"/>
                <a:cs typeface="+mj-lt"/>
              </a:rPr>
              <a:t>How do I get my LAX materials?</a:t>
            </a:r>
          </a:p>
          <a:p>
            <a:pPr algn="ctr">
              <a:lnSpc>
                <a:spcPct val="90000"/>
              </a:lnSpc>
            </a:pPr>
            <a:br>
              <a:rPr lang="en-US" sz="3000" cap="none" dirty="0">
                <a:ea typeface="+mj-lt"/>
                <a:cs typeface="+mj-lt"/>
              </a:rPr>
            </a:br>
            <a:r>
              <a:rPr lang="en-US" sz="3000" dirty="0">
                <a:solidFill>
                  <a:schemeClr val="bg1"/>
                </a:solidFill>
                <a:ea typeface="+mj-lt"/>
                <a:cs typeface="+mj-lt"/>
              </a:rPr>
              <a:t> </a:t>
            </a:r>
            <a:endParaRPr lang="en-US" cap="none" dirty="0">
              <a:solidFill>
                <a:schemeClr val="bg1"/>
              </a:solidFill>
            </a:endParaRPr>
          </a:p>
        </p:txBody>
      </p:sp>
      <p:sp>
        <p:nvSpPr>
          <p:cNvPr id="1011" name="Content Placeholder 1010">
            <a:extLst>
              <a:ext uri="{FF2B5EF4-FFF2-40B4-BE49-F238E27FC236}">
                <a16:creationId xmlns:a16="http://schemas.microsoft.com/office/drawing/2014/main" id="{192643A2-60CB-452A-ABEE-2E0F5F0C2455}"/>
              </a:ext>
            </a:extLst>
          </p:cNvPr>
          <p:cNvSpPr>
            <a:spLocks noGrp="1"/>
          </p:cNvSpPr>
          <p:nvPr>
            <p:ph idx="1"/>
          </p:nvPr>
        </p:nvSpPr>
        <p:spPr/>
        <p:txBody>
          <a:bodyPr/>
          <a:lstStyle/>
          <a:p>
            <a:endParaRPr lang="en-US"/>
          </a:p>
        </p:txBody>
      </p:sp>
      <p:graphicFrame>
        <p:nvGraphicFramePr>
          <p:cNvPr id="1013" name="Content Placeholder 2">
            <a:extLst>
              <a:ext uri="{FF2B5EF4-FFF2-40B4-BE49-F238E27FC236}">
                <a16:creationId xmlns:a16="http://schemas.microsoft.com/office/drawing/2014/main" id="{0CA6B647-4057-4658-9731-9A4AB7AE0308}"/>
              </a:ext>
            </a:extLst>
          </p:cNvPr>
          <p:cNvGraphicFramePr>
            <a:graphicFrameLocks/>
          </p:cNvGraphicFramePr>
          <p:nvPr>
            <p:extLst>
              <p:ext uri="{D42A27DB-BD31-4B8C-83A1-F6EECF244321}">
                <p14:modId xmlns:p14="http://schemas.microsoft.com/office/powerpoint/2010/main" val="598476973"/>
              </p:ext>
            </p:extLst>
          </p:nvPr>
        </p:nvGraphicFramePr>
        <p:xfrm>
          <a:off x="434606" y="2404287"/>
          <a:ext cx="8274772" cy="31419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9077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00100" y="116632"/>
            <a:ext cx="7543800" cy="1152128"/>
          </a:xfrm>
        </p:spPr>
        <p:txBody>
          <a:bodyPr>
            <a:normAutofit fontScale="90000"/>
          </a:bodyPr>
          <a:lstStyle/>
          <a:p>
            <a:pPr algn="ctr"/>
            <a:r>
              <a:rPr lang="en-US" sz="3600" b="1" dirty="0">
                <a:solidFill>
                  <a:srgbClr val="FFC000"/>
                </a:solidFill>
                <a:latin typeface="+mn-lt"/>
              </a:rPr>
              <a:t>VISIT THE CALC WEBSITE/ PUTRABLAST AND ENSURE THAT YOU:</a:t>
            </a:r>
          </a:p>
        </p:txBody>
      </p:sp>
      <p:graphicFrame>
        <p:nvGraphicFramePr>
          <p:cNvPr id="12" name="Content Placeholder 1">
            <a:extLst>
              <a:ext uri="{FF2B5EF4-FFF2-40B4-BE49-F238E27FC236}">
                <a16:creationId xmlns:a16="http://schemas.microsoft.com/office/drawing/2014/main" id="{BA847C4A-0E01-8AE8-7717-4CE587726599}"/>
              </a:ext>
            </a:extLst>
          </p:cNvPr>
          <p:cNvGraphicFramePr>
            <a:graphicFrameLocks noGrp="1"/>
          </p:cNvGraphicFramePr>
          <p:nvPr>
            <p:ph idx="1"/>
            <p:extLst>
              <p:ext uri="{D42A27DB-BD31-4B8C-83A1-F6EECF244321}">
                <p14:modId xmlns:p14="http://schemas.microsoft.com/office/powerpoint/2010/main" val="906837228"/>
              </p:ext>
            </p:extLst>
          </p:nvPr>
        </p:nvGraphicFramePr>
        <p:xfrm>
          <a:off x="395536" y="1484784"/>
          <a:ext cx="8424936"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29F6D-F9EA-43C8-89DF-41117185D350}"/>
              </a:ext>
            </a:extLst>
          </p:cNvPr>
          <p:cNvSpPr>
            <a:spLocks noGrp="1"/>
          </p:cNvSpPr>
          <p:nvPr>
            <p:ph type="title"/>
          </p:nvPr>
        </p:nvSpPr>
        <p:spPr>
          <a:xfrm>
            <a:off x="800100" y="642594"/>
            <a:ext cx="7543800" cy="1371600"/>
          </a:xfrm>
        </p:spPr>
        <p:txBody>
          <a:bodyPr>
            <a:normAutofit/>
          </a:bodyPr>
          <a:lstStyle/>
          <a:p>
            <a:pPr algn="ctr"/>
            <a:r>
              <a:rPr lang="en-US" b="1" dirty="0">
                <a:solidFill>
                  <a:srgbClr val="FFC000"/>
                </a:solidFill>
                <a:latin typeface="+mn-lt"/>
              </a:rPr>
              <a:t>WHAT TO DO?</a:t>
            </a:r>
          </a:p>
        </p:txBody>
      </p:sp>
      <p:graphicFrame>
        <p:nvGraphicFramePr>
          <p:cNvPr id="13" name="Content Placeholder 2">
            <a:extLst>
              <a:ext uri="{FF2B5EF4-FFF2-40B4-BE49-F238E27FC236}">
                <a16:creationId xmlns:a16="http://schemas.microsoft.com/office/drawing/2014/main" id="{6E09A56C-3E7A-AA0B-3263-E5DE41C02403}"/>
              </a:ext>
            </a:extLst>
          </p:cNvPr>
          <p:cNvGraphicFramePr>
            <a:graphicFrameLocks noGrp="1"/>
          </p:cNvGraphicFramePr>
          <p:nvPr>
            <p:ph idx="1"/>
          </p:nvPr>
        </p:nvGraphicFramePr>
        <p:xfrm>
          <a:off x="800100" y="2310063"/>
          <a:ext cx="7543800" cy="3725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22741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0DCF6D-92AD-92C8-BECD-0CA186CD2B18}"/>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5FC5ACB-A329-4E1C-05A2-CF8AA5DB17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Avenir Next LT Pro"/>
            </a:endParaRPr>
          </a:p>
        </p:txBody>
      </p:sp>
      <p:sp>
        <p:nvSpPr>
          <p:cNvPr id="24" name="Rectangle 23">
            <a:extLst>
              <a:ext uri="{FF2B5EF4-FFF2-40B4-BE49-F238E27FC236}">
                <a16:creationId xmlns:a16="http://schemas.microsoft.com/office/drawing/2014/main" id="{7DEE613A-9770-FB7E-6D7C-FF2497D5CF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571"/>
            <a:ext cx="9144000" cy="1200151"/>
          </a:xfrm>
          <a:prstGeom prst="rect">
            <a:avLst/>
          </a:prstGeom>
          <a:gradFill>
            <a:gsLst>
              <a:gs pos="0">
                <a:schemeClr val="accent5">
                  <a:alpha val="83000"/>
                </a:schemeClr>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Avenir Next LT Pro"/>
            </a:endParaRPr>
          </a:p>
        </p:txBody>
      </p:sp>
      <p:sp>
        <p:nvSpPr>
          <p:cNvPr id="26" name="Rectangle 25">
            <a:extLst>
              <a:ext uri="{FF2B5EF4-FFF2-40B4-BE49-F238E27FC236}">
                <a16:creationId xmlns:a16="http://schemas.microsoft.com/office/drawing/2014/main" id="{C5121610-746E-9C8B-F84A-B51D61299C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99371" y="864082"/>
            <a:ext cx="5844629" cy="1195703"/>
          </a:xfrm>
          <a:prstGeom prst="rect">
            <a:avLst/>
          </a:prstGeom>
          <a:gradFill>
            <a:gsLst>
              <a:gs pos="22000">
                <a:schemeClr val="accent2">
                  <a:alpha val="0"/>
                </a:schemeClr>
              </a:gs>
              <a:gs pos="99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Avenir Next LT Pro"/>
            </a:endParaRPr>
          </a:p>
        </p:txBody>
      </p:sp>
      <p:sp>
        <p:nvSpPr>
          <p:cNvPr id="28" name="Rectangle 27">
            <a:extLst>
              <a:ext uri="{FF2B5EF4-FFF2-40B4-BE49-F238E27FC236}">
                <a16:creationId xmlns:a16="http://schemas.microsoft.com/office/drawing/2014/main" id="{A7A2AC8B-3CE2-B026-82E4-B30D2997D2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766483" y="177565"/>
            <a:ext cx="1202213" cy="2562224"/>
          </a:xfrm>
          <a:prstGeom prst="rect">
            <a:avLst/>
          </a:prstGeom>
          <a:gradFill>
            <a:gsLst>
              <a:gs pos="45000">
                <a:schemeClr val="accent4">
                  <a:alpha val="0"/>
                </a:schemeClr>
              </a:gs>
              <a:gs pos="99000">
                <a:schemeClr val="accent6">
                  <a:alpha val="33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Avenir Next LT Pro"/>
            </a:endParaRPr>
          </a:p>
        </p:txBody>
      </p:sp>
      <p:sp>
        <p:nvSpPr>
          <p:cNvPr id="30" name="Rectangle 29">
            <a:extLst>
              <a:ext uri="{FF2B5EF4-FFF2-40B4-BE49-F238E27FC236}">
                <a16:creationId xmlns:a16="http://schemas.microsoft.com/office/drawing/2014/main" id="{07AB014F-4F39-881D-690F-7E2208D9D6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838432" y="857250"/>
            <a:ext cx="7297162" cy="1200149"/>
          </a:xfrm>
          <a:prstGeom prst="rect">
            <a:avLst/>
          </a:prstGeom>
          <a:gradFill>
            <a:gsLst>
              <a:gs pos="0">
                <a:schemeClr val="accent5">
                  <a:alpha val="30000"/>
                </a:schemeClr>
              </a:gs>
              <a:gs pos="99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Avenir Next LT Pro"/>
            </a:endParaRPr>
          </a:p>
        </p:txBody>
      </p:sp>
      <p:sp>
        <p:nvSpPr>
          <p:cNvPr id="32" name="Rectangle 31">
            <a:extLst>
              <a:ext uri="{FF2B5EF4-FFF2-40B4-BE49-F238E27FC236}">
                <a16:creationId xmlns:a16="http://schemas.microsoft.com/office/drawing/2014/main" id="{7ABE949E-F4D8-F77E-3025-B9D57F84B8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572"/>
            <a:ext cx="5932583" cy="1200149"/>
          </a:xfrm>
          <a:prstGeom prst="rect">
            <a:avLst/>
          </a:prstGeom>
          <a:gradFill>
            <a:gsLst>
              <a:gs pos="0">
                <a:schemeClr val="accent5">
                  <a:alpha val="21000"/>
                </a:schemeClr>
              </a:gs>
              <a:gs pos="99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Avenir Next LT Pro"/>
            </a:endParaRPr>
          </a:p>
        </p:txBody>
      </p:sp>
      <p:sp>
        <p:nvSpPr>
          <p:cNvPr id="2" name="Title 1">
            <a:extLst>
              <a:ext uri="{FF2B5EF4-FFF2-40B4-BE49-F238E27FC236}">
                <a16:creationId xmlns:a16="http://schemas.microsoft.com/office/drawing/2014/main" id="{A49FD726-928D-974E-DF4E-038BEB31165A}"/>
              </a:ext>
            </a:extLst>
          </p:cNvPr>
          <p:cNvSpPr>
            <a:spLocks noGrp="1"/>
          </p:cNvSpPr>
          <p:nvPr>
            <p:ph type="title"/>
          </p:nvPr>
        </p:nvSpPr>
        <p:spPr>
          <a:xfrm>
            <a:off x="836499" y="1250485"/>
            <a:ext cx="7867004" cy="655364"/>
          </a:xfrm>
        </p:spPr>
        <p:txBody>
          <a:bodyPr vert="horz" lIns="0" tIns="0" rIns="0" bIns="0" rtlCol="0" anchor="ctr">
            <a:noAutofit/>
          </a:bodyPr>
          <a:lstStyle/>
          <a:p>
            <a:pPr algn="ctr"/>
            <a:r>
              <a:rPr lang="en-US" sz="4050" cap="none" dirty="0">
                <a:solidFill>
                  <a:schemeClr val="bg1"/>
                </a:solidFill>
                <a:ea typeface="+mj-lt"/>
                <a:cs typeface="+mj-lt"/>
              </a:rPr>
              <a:t>What to do?</a:t>
            </a:r>
          </a:p>
          <a:p>
            <a:endParaRPr lang="en-US" sz="3600" dirty="0">
              <a:solidFill>
                <a:schemeClr val="bg1"/>
              </a:solidFill>
            </a:endParaRPr>
          </a:p>
        </p:txBody>
      </p:sp>
      <p:graphicFrame>
        <p:nvGraphicFramePr>
          <p:cNvPr id="6" name="Content Placeholder 2">
            <a:extLst>
              <a:ext uri="{FF2B5EF4-FFF2-40B4-BE49-F238E27FC236}">
                <a16:creationId xmlns:a16="http://schemas.microsoft.com/office/drawing/2014/main" id="{95F7AD82-D67D-0052-B18A-5F7A51476AE9}"/>
              </a:ext>
            </a:extLst>
          </p:cNvPr>
          <p:cNvGraphicFramePr>
            <a:graphicFrameLocks noGrp="1"/>
          </p:cNvGraphicFramePr>
          <p:nvPr/>
        </p:nvGraphicFramePr>
        <p:xfrm>
          <a:off x="203200" y="1955800"/>
          <a:ext cx="8750300" cy="40381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503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00100" y="332657"/>
            <a:ext cx="7543800" cy="936103"/>
          </a:xfrm>
        </p:spPr>
        <p:txBody>
          <a:bodyPr>
            <a:normAutofit fontScale="90000"/>
          </a:bodyPr>
          <a:lstStyle/>
          <a:p>
            <a:pPr algn="ctr"/>
            <a:r>
              <a:rPr lang="en-US" b="1" dirty="0">
                <a:solidFill>
                  <a:srgbClr val="FFC000"/>
                </a:solidFill>
                <a:latin typeface="+mn-lt"/>
              </a:rPr>
              <a:t>WHEN RECORDING YOUR VIDEO, PLEASE REMEMBER TO:</a:t>
            </a:r>
          </a:p>
        </p:txBody>
      </p:sp>
      <p:graphicFrame>
        <p:nvGraphicFramePr>
          <p:cNvPr id="5" name="Content Placeholder 1">
            <a:extLst>
              <a:ext uri="{FF2B5EF4-FFF2-40B4-BE49-F238E27FC236}">
                <a16:creationId xmlns:a16="http://schemas.microsoft.com/office/drawing/2014/main" id="{0F03ECD7-2080-11EB-A24C-757389B474A1}"/>
              </a:ext>
            </a:extLst>
          </p:cNvPr>
          <p:cNvGraphicFramePr>
            <a:graphicFrameLocks noGrp="1"/>
          </p:cNvGraphicFramePr>
          <p:nvPr>
            <p:ph idx="1"/>
          </p:nvPr>
        </p:nvGraphicFramePr>
        <p:xfrm>
          <a:off x="323528" y="1844824"/>
          <a:ext cx="8424936" cy="46805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half" idx="1"/>
          </p:nvPr>
        </p:nvPicPr>
        <p:blipFill>
          <a:blip r:embed="rId2"/>
          <a:stretch>
            <a:fillRect/>
          </a:stretch>
        </p:blipFill>
        <p:spPr>
          <a:xfrm>
            <a:off x="685800" y="980728"/>
            <a:ext cx="3886200" cy="2185987"/>
          </a:xfrm>
          <a:prstGeom prst="rect">
            <a:avLst/>
          </a:prstGeom>
        </p:spPr>
      </p:pic>
      <p:sp>
        <p:nvSpPr>
          <p:cNvPr id="3" name="Content Placeholder 2">
            <a:extLst>
              <a:ext uri="{FF2B5EF4-FFF2-40B4-BE49-F238E27FC236}">
                <a16:creationId xmlns:a16="http://schemas.microsoft.com/office/drawing/2014/main" id="{8EC11B6F-3738-45C5-BDFA-B5CAF484C8B1}"/>
              </a:ext>
            </a:extLst>
          </p:cNvPr>
          <p:cNvSpPr>
            <a:spLocks noGrp="1"/>
          </p:cNvSpPr>
          <p:nvPr>
            <p:ph sz="half" idx="2"/>
          </p:nvPr>
        </p:nvSpPr>
        <p:spPr/>
        <p:txBody>
          <a:bodyPr>
            <a:normAutofit fontScale="77500" lnSpcReduction="20000"/>
          </a:bodyPr>
          <a:lstStyle/>
          <a:p>
            <a:r>
              <a:rPr lang="en-US" dirty="0"/>
              <a:t>*</a:t>
            </a:r>
            <a:r>
              <a:rPr lang="en-US" sz="2800" dirty="0"/>
              <a:t>Ensure that everyone appears on the screen throughout the discussion. </a:t>
            </a:r>
          </a:p>
          <a:p>
            <a:r>
              <a:rPr lang="en-US" sz="2800" b="1" dirty="0"/>
              <a:t>Do not submit an individual video or  a video which merged a group video and an individual video.</a:t>
            </a:r>
            <a:endParaRPr lang="en-MY" sz="2800" dirty="0"/>
          </a:p>
          <a:p>
            <a:endParaRPr lang="en-US" dirty="0"/>
          </a:p>
        </p:txBody>
      </p:sp>
      <p:pic>
        <p:nvPicPr>
          <p:cNvPr id="5" name="Picture 4"/>
          <p:cNvPicPr>
            <a:picLocks noChangeAspect="1"/>
          </p:cNvPicPr>
          <p:nvPr/>
        </p:nvPicPr>
        <p:blipFill>
          <a:blip r:embed="rId3"/>
          <a:stretch>
            <a:fillRect/>
          </a:stretch>
        </p:blipFill>
        <p:spPr>
          <a:xfrm>
            <a:off x="864704" y="3429000"/>
            <a:ext cx="3528392" cy="2016724"/>
          </a:xfrm>
          <a:prstGeom prst="rect">
            <a:avLst/>
          </a:prstGeom>
        </p:spPr>
      </p:pic>
    </p:spTree>
    <p:extLst>
      <p:ext uri="{BB962C8B-B14F-4D97-AF65-F5344CB8AC3E}">
        <p14:creationId xmlns:p14="http://schemas.microsoft.com/office/powerpoint/2010/main" val="31671366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00100" y="642594"/>
            <a:ext cx="7543800" cy="1371600"/>
          </a:xfrm>
        </p:spPr>
        <p:txBody>
          <a:bodyPr>
            <a:normAutofit/>
          </a:bodyPr>
          <a:lstStyle/>
          <a:p>
            <a:pPr algn="ctr"/>
            <a:r>
              <a:rPr lang="en-GB" b="1" dirty="0">
                <a:solidFill>
                  <a:srgbClr val="FFC000"/>
                </a:solidFill>
                <a:latin typeface="+mn-lt"/>
              </a:rPr>
              <a:t>THE GROUP LEADER SHOULD:</a:t>
            </a:r>
            <a:br>
              <a:rPr lang="en-GB" b="1" dirty="0">
                <a:solidFill>
                  <a:srgbClr val="FFC000"/>
                </a:solidFill>
                <a:latin typeface="+mn-lt"/>
              </a:rPr>
            </a:br>
            <a:endParaRPr lang="en-US" b="1" dirty="0">
              <a:solidFill>
                <a:srgbClr val="FFC000"/>
              </a:solidFill>
              <a:latin typeface="+mn-lt"/>
            </a:endParaRPr>
          </a:p>
        </p:txBody>
      </p:sp>
      <p:graphicFrame>
        <p:nvGraphicFramePr>
          <p:cNvPr id="5" name="Content Placeholder 1">
            <a:extLst>
              <a:ext uri="{FF2B5EF4-FFF2-40B4-BE49-F238E27FC236}">
                <a16:creationId xmlns:a16="http://schemas.microsoft.com/office/drawing/2014/main" id="{C123E4BE-7AF7-BE72-CFC4-5B8D50F349EF}"/>
              </a:ext>
            </a:extLst>
          </p:cNvPr>
          <p:cNvGraphicFramePr>
            <a:graphicFrameLocks noGrp="1"/>
          </p:cNvGraphicFramePr>
          <p:nvPr>
            <p:ph idx="1"/>
          </p:nvPr>
        </p:nvGraphicFramePr>
        <p:xfrm>
          <a:off x="800100" y="1484784"/>
          <a:ext cx="7543800"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D6849-A9F4-4B49-82D2-CEF1C5FF7111}"/>
              </a:ext>
            </a:extLst>
          </p:cNvPr>
          <p:cNvSpPr>
            <a:spLocks noGrp="1"/>
          </p:cNvSpPr>
          <p:nvPr>
            <p:ph type="title"/>
          </p:nvPr>
        </p:nvSpPr>
        <p:spPr>
          <a:xfrm>
            <a:off x="628650" y="365127"/>
            <a:ext cx="7886700" cy="759618"/>
          </a:xfrm>
        </p:spPr>
        <p:txBody>
          <a:bodyPr>
            <a:noAutofit/>
          </a:bodyPr>
          <a:lstStyle/>
          <a:p>
            <a:r>
              <a:rPr lang="en-US" sz="3600" b="1" dirty="0">
                <a:solidFill>
                  <a:srgbClr val="FFC000"/>
                </a:solidFill>
                <a:latin typeface="+mn-lt"/>
              </a:rPr>
              <a:t>HOW TO SUBMIT YOUR LAX VIDEO AND SUBMISSION FORM ON GOOGLE DRIVE</a:t>
            </a:r>
            <a:br>
              <a:rPr lang="en-US" sz="3600" b="1" dirty="0">
                <a:solidFill>
                  <a:srgbClr val="FFC000"/>
                </a:solidFill>
                <a:latin typeface="+mn-lt"/>
              </a:rPr>
            </a:br>
            <a:endParaRPr lang="en-MY" sz="3600" dirty="0">
              <a:solidFill>
                <a:srgbClr val="FFC000"/>
              </a:solidFill>
              <a:latin typeface="+mn-lt"/>
            </a:endParaRPr>
          </a:p>
        </p:txBody>
      </p:sp>
      <p:sp>
        <p:nvSpPr>
          <p:cNvPr id="3" name="Content Placeholder 2">
            <a:extLst>
              <a:ext uri="{FF2B5EF4-FFF2-40B4-BE49-F238E27FC236}">
                <a16:creationId xmlns:a16="http://schemas.microsoft.com/office/drawing/2014/main" id="{1BF2016F-82A7-47B7-83EA-D25CEE78DB4D}"/>
              </a:ext>
            </a:extLst>
          </p:cNvPr>
          <p:cNvSpPr>
            <a:spLocks noGrp="1"/>
          </p:cNvSpPr>
          <p:nvPr>
            <p:ph idx="1"/>
          </p:nvPr>
        </p:nvSpPr>
        <p:spPr>
          <a:xfrm>
            <a:off x="628650" y="1124745"/>
            <a:ext cx="7886700" cy="5052218"/>
          </a:xfrm>
        </p:spPr>
        <p:txBody>
          <a:bodyPr/>
          <a:lstStyle/>
          <a:p>
            <a:r>
              <a:rPr lang="en-US" dirty="0"/>
              <a:t>STEP 1: Check your </a:t>
            </a:r>
            <a:r>
              <a:rPr lang="en-US" dirty="0" err="1"/>
              <a:t>PutraBlast</a:t>
            </a:r>
            <a:r>
              <a:rPr lang="en-US" dirty="0"/>
              <a:t>. (This is meant for group leader only)</a:t>
            </a:r>
          </a:p>
          <a:p>
            <a:pPr marL="0" indent="0">
              <a:buNone/>
            </a:pPr>
            <a:endParaRPr lang="en-MY" dirty="0"/>
          </a:p>
          <a:p>
            <a:pPr marL="0" indent="0">
              <a:buNone/>
            </a:pPr>
            <a:endParaRPr lang="en-US" dirty="0"/>
          </a:p>
        </p:txBody>
      </p:sp>
      <p:pic>
        <p:nvPicPr>
          <p:cNvPr id="4" name="Picture 3" descr="Graphical user interface, application&#10;&#10;Description automatically generated">
            <a:extLst>
              <a:ext uri="{FF2B5EF4-FFF2-40B4-BE49-F238E27FC236}">
                <a16:creationId xmlns:a16="http://schemas.microsoft.com/office/drawing/2014/main" id="{881B04B3-F654-47D2-BF0B-9FEC155A47B1}"/>
              </a:ext>
            </a:extLst>
          </p:cNvPr>
          <p:cNvPicPr>
            <a:picLocks noChangeAspect="1"/>
          </p:cNvPicPr>
          <p:nvPr/>
        </p:nvPicPr>
        <p:blipFill rotWithShape="1">
          <a:blip r:embed="rId2">
            <a:extLst>
              <a:ext uri="{28A0092B-C50C-407E-A947-70E740481C1C}">
                <a14:useLocalDpi xmlns:a14="http://schemas.microsoft.com/office/drawing/2010/main" val="0"/>
              </a:ext>
            </a:extLst>
          </a:blip>
          <a:srcRect l="7643" b="12101"/>
          <a:stretch/>
        </p:blipFill>
        <p:spPr>
          <a:xfrm>
            <a:off x="255587" y="2362349"/>
            <a:ext cx="8708901" cy="4338549"/>
          </a:xfrm>
          <a:prstGeom prst="rect">
            <a:avLst/>
          </a:prstGeom>
        </p:spPr>
      </p:pic>
    </p:spTree>
    <p:extLst>
      <p:ext uri="{BB962C8B-B14F-4D97-AF65-F5344CB8AC3E}">
        <p14:creationId xmlns:p14="http://schemas.microsoft.com/office/powerpoint/2010/main" val="9817066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C0E42B-A0B3-476E-BBFB-A66C1F6C7535}"/>
              </a:ext>
            </a:extLst>
          </p:cNvPr>
          <p:cNvSpPr>
            <a:spLocks noGrp="1"/>
          </p:cNvSpPr>
          <p:nvPr>
            <p:ph idx="1"/>
          </p:nvPr>
        </p:nvSpPr>
        <p:spPr>
          <a:xfrm>
            <a:off x="628650" y="692696"/>
            <a:ext cx="7886700" cy="5484267"/>
          </a:xfrm>
        </p:spPr>
        <p:txBody>
          <a:bodyPr/>
          <a:lstStyle/>
          <a:p>
            <a:r>
              <a:rPr lang="en-US" dirty="0"/>
              <a:t>STEP 2: Sign in to UPM email. (This is meant for group leader only)</a:t>
            </a:r>
          </a:p>
          <a:p>
            <a:endParaRPr lang="en-US" dirty="0"/>
          </a:p>
          <a:p>
            <a:pPr marL="0" indent="0">
              <a:buNone/>
            </a:pPr>
            <a:endParaRPr lang="en-MY" dirty="0"/>
          </a:p>
        </p:txBody>
      </p:sp>
      <p:pic>
        <p:nvPicPr>
          <p:cNvPr id="4" name="Picture 3" descr="Graphical user interface, website&#10;&#10;Description automatically generated">
            <a:extLst>
              <a:ext uri="{FF2B5EF4-FFF2-40B4-BE49-F238E27FC236}">
                <a16:creationId xmlns:a16="http://schemas.microsoft.com/office/drawing/2014/main" id="{084442CB-4462-4037-97AA-06B559B37CE9}"/>
              </a:ext>
            </a:extLst>
          </p:cNvPr>
          <p:cNvPicPr>
            <a:picLocks noChangeAspect="1"/>
          </p:cNvPicPr>
          <p:nvPr/>
        </p:nvPicPr>
        <p:blipFill rotWithShape="1">
          <a:blip r:embed="rId2">
            <a:extLst>
              <a:ext uri="{28A0092B-C50C-407E-A947-70E740481C1C}">
                <a14:useLocalDpi xmlns:a14="http://schemas.microsoft.com/office/drawing/2010/main" val="0"/>
              </a:ext>
            </a:extLst>
          </a:blip>
          <a:srcRect b="11192"/>
          <a:stretch/>
        </p:blipFill>
        <p:spPr>
          <a:xfrm>
            <a:off x="392008" y="1844824"/>
            <a:ext cx="8359983" cy="3886200"/>
          </a:xfrm>
          <a:prstGeom prst="rect">
            <a:avLst/>
          </a:prstGeom>
        </p:spPr>
      </p:pic>
    </p:spTree>
    <p:extLst>
      <p:ext uri="{BB962C8B-B14F-4D97-AF65-F5344CB8AC3E}">
        <p14:creationId xmlns:p14="http://schemas.microsoft.com/office/powerpoint/2010/main" val="20546683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C0E42B-A0B3-476E-BBFB-A66C1F6C7535}"/>
              </a:ext>
            </a:extLst>
          </p:cNvPr>
          <p:cNvSpPr>
            <a:spLocks noGrp="1"/>
          </p:cNvSpPr>
          <p:nvPr>
            <p:ph idx="1"/>
          </p:nvPr>
        </p:nvSpPr>
        <p:spPr>
          <a:xfrm>
            <a:off x="628650" y="692696"/>
            <a:ext cx="7886700" cy="5484267"/>
          </a:xfrm>
        </p:spPr>
        <p:txBody>
          <a:bodyPr/>
          <a:lstStyle/>
          <a:p>
            <a:r>
              <a:rPr lang="en-US" dirty="0"/>
              <a:t>STEP 3: Start uploading. (This is meant for group leader only)</a:t>
            </a:r>
          </a:p>
          <a:p>
            <a:endParaRPr lang="en-US" dirty="0"/>
          </a:p>
          <a:p>
            <a:pPr marL="0" indent="0">
              <a:buNone/>
            </a:pPr>
            <a:endParaRPr lang="en-MY" dirty="0"/>
          </a:p>
        </p:txBody>
      </p:sp>
      <p:pic>
        <p:nvPicPr>
          <p:cNvPr id="5" name="Picture 4" descr="Text&#10;&#10;Description automatically generated with medium confidence">
            <a:extLst>
              <a:ext uri="{FF2B5EF4-FFF2-40B4-BE49-F238E27FC236}">
                <a16:creationId xmlns:a16="http://schemas.microsoft.com/office/drawing/2014/main" id="{323A31E1-1CD7-4FBF-B553-A88F4D83D681}"/>
              </a:ext>
            </a:extLst>
          </p:cNvPr>
          <p:cNvPicPr>
            <a:picLocks noChangeAspect="1"/>
          </p:cNvPicPr>
          <p:nvPr/>
        </p:nvPicPr>
        <p:blipFill rotWithShape="1">
          <a:blip r:embed="rId2">
            <a:extLst>
              <a:ext uri="{28A0092B-C50C-407E-A947-70E740481C1C}">
                <a14:useLocalDpi xmlns:a14="http://schemas.microsoft.com/office/drawing/2010/main" val="0"/>
              </a:ext>
            </a:extLst>
          </a:blip>
          <a:srcRect r="6875" b="29473"/>
          <a:stretch/>
        </p:blipFill>
        <p:spPr>
          <a:xfrm>
            <a:off x="314325" y="1731098"/>
            <a:ext cx="8515350" cy="3395803"/>
          </a:xfrm>
          <a:prstGeom prst="rect">
            <a:avLst/>
          </a:prstGeom>
        </p:spPr>
      </p:pic>
    </p:spTree>
    <p:extLst>
      <p:ext uri="{BB962C8B-B14F-4D97-AF65-F5344CB8AC3E}">
        <p14:creationId xmlns:p14="http://schemas.microsoft.com/office/powerpoint/2010/main" val="27174876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C0E42B-A0B3-476E-BBFB-A66C1F6C7535}"/>
              </a:ext>
            </a:extLst>
          </p:cNvPr>
          <p:cNvSpPr>
            <a:spLocks noGrp="1"/>
          </p:cNvSpPr>
          <p:nvPr>
            <p:ph idx="1"/>
          </p:nvPr>
        </p:nvSpPr>
        <p:spPr>
          <a:xfrm>
            <a:off x="628650" y="692696"/>
            <a:ext cx="7886700" cy="5484267"/>
          </a:xfrm>
        </p:spPr>
        <p:txBody>
          <a:bodyPr/>
          <a:lstStyle/>
          <a:p>
            <a:r>
              <a:rPr lang="en-US" dirty="0"/>
              <a:t>STEP 4: Select files to be uploaded. (This is meant for group leader only)</a:t>
            </a:r>
          </a:p>
          <a:p>
            <a:endParaRPr lang="en-US" dirty="0"/>
          </a:p>
          <a:p>
            <a:pPr marL="0" indent="0">
              <a:buNone/>
            </a:pPr>
            <a:endParaRPr lang="en-MY" dirty="0"/>
          </a:p>
        </p:txBody>
      </p:sp>
      <p:pic>
        <p:nvPicPr>
          <p:cNvPr id="4" name="Picture 3" descr="Text&#10;&#10;Description automatically generated with medium confidence">
            <a:extLst>
              <a:ext uri="{FF2B5EF4-FFF2-40B4-BE49-F238E27FC236}">
                <a16:creationId xmlns:a16="http://schemas.microsoft.com/office/drawing/2014/main" id="{36D8A57D-0E0C-4183-8D60-B2E00FE0F78D}"/>
              </a:ext>
            </a:extLst>
          </p:cNvPr>
          <p:cNvPicPr>
            <a:picLocks noChangeAspect="1"/>
          </p:cNvPicPr>
          <p:nvPr/>
        </p:nvPicPr>
        <p:blipFill rotWithShape="1">
          <a:blip r:embed="rId2">
            <a:extLst>
              <a:ext uri="{28A0092B-C50C-407E-A947-70E740481C1C}">
                <a14:useLocalDpi xmlns:a14="http://schemas.microsoft.com/office/drawing/2010/main" val="0"/>
              </a:ext>
            </a:extLst>
          </a:blip>
          <a:srcRect r="8235" b="28007"/>
          <a:stretch/>
        </p:blipFill>
        <p:spPr>
          <a:xfrm>
            <a:off x="233005" y="1636513"/>
            <a:ext cx="8677990" cy="3584973"/>
          </a:xfrm>
          <a:prstGeom prst="rect">
            <a:avLst/>
          </a:prstGeom>
        </p:spPr>
      </p:pic>
    </p:spTree>
    <p:extLst>
      <p:ext uri="{BB962C8B-B14F-4D97-AF65-F5344CB8AC3E}">
        <p14:creationId xmlns:p14="http://schemas.microsoft.com/office/powerpoint/2010/main" val="546524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C0E42B-A0B3-476E-BBFB-A66C1F6C7535}"/>
              </a:ext>
            </a:extLst>
          </p:cNvPr>
          <p:cNvSpPr>
            <a:spLocks noGrp="1"/>
          </p:cNvSpPr>
          <p:nvPr>
            <p:ph idx="1"/>
          </p:nvPr>
        </p:nvSpPr>
        <p:spPr>
          <a:xfrm>
            <a:off x="628650" y="692696"/>
            <a:ext cx="7886700" cy="5484267"/>
          </a:xfrm>
        </p:spPr>
        <p:txBody>
          <a:bodyPr/>
          <a:lstStyle/>
          <a:p>
            <a:r>
              <a:rPr lang="en-US" dirty="0"/>
              <a:t>STEP 5: Check your submission. (This is meant for group leader only)</a:t>
            </a:r>
          </a:p>
          <a:p>
            <a:endParaRPr lang="en-US" dirty="0"/>
          </a:p>
          <a:p>
            <a:pPr marL="0" indent="0">
              <a:buNone/>
            </a:pPr>
            <a:endParaRPr lang="en-MY" dirty="0"/>
          </a:p>
        </p:txBody>
      </p:sp>
      <p:pic>
        <p:nvPicPr>
          <p:cNvPr id="5" name="Picture 4" descr="A picture containing text&#10;&#10;Description automatically generated">
            <a:extLst>
              <a:ext uri="{FF2B5EF4-FFF2-40B4-BE49-F238E27FC236}">
                <a16:creationId xmlns:a16="http://schemas.microsoft.com/office/drawing/2014/main" id="{CA0822EC-8E12-47F5-A403-5C783B6F3AA9}"/>
              </a:ext>
            </a:extLst>
          </p:cNvPr>
          <p:cNvPicPr>
            <a:picLocks noChangeAspect="1"/>
          </p:cNvPicPr>
          <p:nvPr/>
        </p:nvPicPr>
        <p:blipFill rotWithShape="1">
          <a:blip r:embed="rId2">
            <a:extLst>
              <a:ext uri="{28A0092B-C50C-407E-A947-70E740481C1C}">
                <a14:useLocalDpi xmlns:a14="http://schemas.microsoft.com/office/drawing/2010/main" val="0"/>
              </a:ext>
            </a:extLst>
          </a:blip>
          <a:srcRect l="1" t="-7893" r="10950" b="12924"/>
          <a:stretch/>
        </p:blipFill>
        <p:spPr>
          <a:xfrm>
            <a:off x="344481" y="1149439"/>
            <a:ext cx="8443991" cy="4727833"/>
          </a:xfrm>
          <a:prstGeom prst="rect">
            <a:avLst/>
          </a:prstGeom>
        </p:spPr>
      </p:pic>
    </p:spTree>
    <p:extLst>
      <p:ext uri="{BB962C8B-B14F-4D97-AF65-F5344CB8AC3E}">
        <p14:creationId xmlns:p14="http://schemas.microsoft.com/office/powerpoint/2010/main" val="20413843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8650" y="557188"/>
            <a:ext cx="7886700" cy="1133499"/>
          </a:xfrm>
        </p:spPr>
        <p:txBody>
          <a:bodyPr>
            <a:normAutofit/>
          </a:bodyPr>
          <a:lstStyle/>
          <a:p>
            <a:pPr algn="ctr"/>
            <a:r>
              <a:rPr lang="en-US" sz="4500" b="1" dirty="0">
                <a:solidFill>
                  <a:srgbClr val="FFC000"/>
                </a:solidFill>
                <a:latin typeface="+mn-lt"/>
              </a:rPr>
              <a:t>ASSESSMENT</a:t>
            </a:r>
          </a:p>
        </p:txBody>
      </p:sp>
      <p:graphicFrame>
        <p:nvGraphicFramePr>
          <p:cNvPr id="8" name="Content Placeholder 1">
            <a:extLst>
              <a:ext uri="{FF2B5EF4-FFF2-40B4-BE49-F238E27FC236}">
                <a16:creationId xmlns:a16="http://schemas.microsoft.com/office/drawing/2014/main" id="{50067B83-1F3C-4725-A02D-FB7316B1C2AC}"/>
              </a:ext>
            </a:extLst>
          </p:cNvPr>
          <p:cNvGraphicFramePr>
            <a:graphicFrameLocks noGrp="1"/>
          </p:cNvGraphicFramePr>
          <p:nvPr>
            <p:ph idx="1"/>
            <p:extLst>
              <p:ext uri="{D42A27DB-BD31-4B8C-83A1-F6EECF244321}">
                <p14:modId xmlns:p14="http://schemas.microsoft.com/office/powerpoint/2010/main" val="3053840899"/>
              </p:ext>
            </p:extLst>
          </p:nvPr>
        </p:nvGraphicFramePr>
        <p:xfrm>
          <a:off x="628650" y="1828800"/>
          <a:ext cx="78867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18265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ontent Placeholder 1"/>
          <p:cNvGraphicFramePr>
            <a:graphicFrameLocks noGrp="1"/>
          </p:cNvGraphicFramePr>
          <p:nvPr>
            <p:ph idx="1"/>
            <p:extLst>
              <p:ext uri="{D42A27DB-BD31-4B8C-83A1-F6EECF244321}">
                <p14:modId xmlns:p14="http://schemas.microsoft.com/office/powerpoint/2010/main" val="721932635"/>
              </p:ext>
            </p:extLst>
          </p:nvPr>
        </p:nvGraphicFramePr>
        <p:xfrm>
          <a:off x="827584" y="1124744"/>
          <a:ext cx="7704855"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 Box 1"/>
          <p:cNvSpPr txBox="1"/>
          <p:nvPr/>
        </p:nvSpPr>
        <p:spPr>
          <a:xfrm>
            <a:off x="4860033" y="1628800"/>
            <a:ext cx="3600400" cy="1754326"/>
          </a:xfrm>
          <a:prstGeom prst="rect">
            <a:avLst/>
          </a:prstGeom>
          <a:noFill/>
        </p:spPr>
        <p:txBody>
          <a:bodyPr wrap="square" rtlCol="0">
            <a:spAutoFit/>
          </a:bodyPr>
          <a:lstStyle/>
          <a:p>
            <a:pPr algn="ctr"/>
            <a:r>
              <a:rPr lang="en-US" dirty="0">
                <a:solidFill>
                  <a:schemeClr val="bg1"/>
                </a:solidFill>
              </a:rPr>
              <a:t>You can only afford to miss 1 group meetings. You are at risk of getting a TM if you miss more than ONCE. Please ensure that you have the documents to support your absence from group meetings.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MY"/>
          </a:p>
        </p:txBody>
      </p:sp>
      <p:pic>
        <p:nvPicPr>
          <p:cNvPr id="11" name="Picture 10">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13" name="Straight Connector 12">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3335" y="3528542"/>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7" name="Rectangle 16">
            <a:extLst>
              <a:ext uri="{FF2B5EF4-FFF2-40B4-BE49-F238E27FC236}">
                <a16:creationId xmlns:a16="http://schemas.microsoft.com/office/drawing/2014/main" id="{EC17D08F-2133-44A9-B28C-CB29928FA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CC36881-E309-4C41-8B5B-203AADC15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9EA71F2F-E857-4BB0-97C3-A0A0531A9136}"/>
              </a:ext>
            </a:extLst>
          </p:cNvPr>
          <p:cNvSpPr>
            <a:spLocks noGrp="1"/>
          </p:cNvSpPr>
          <p:nvPr>
            <p:ph type="title"/>
          </p:nvPr>
        </p:nvSpPr>
        <p:spPr>
          <a:xfrm>
            <a:off x="494475" y="1474969"/>
            <a:ext cx="2117940" cy="1868760"/>
          </a:xfrm>
        </p:spPr>
        <p:txBody>
          <a:bodyPr vert="horz" lIns="91440" tIns="45720" rIns="91440" bIns="0" rtlCol="0" anchor="b">
            <a:normAutofit/>
          </a:bodyPr>
          <a:lstStyle/>
          <a:p>
            <a:pPr defTabSz="914400"/>
            <a:r>
              <a:rPr lang="en-US" sz="3100" spc="-100"/>
              <a:t>THE END</a:t>
            </a:r>
          </a:p>
        </p:txBody>
      </p:sp>
      <p:cxnSp>
        <p:nvCxnSpPr>
          <p:cNvPr id="21" name="Straight Connector 20">
            <a:extLst>
              <a:ext uri="{FF2B5EF4-FFF2-40B4-BE49-F238E27FC236}">
                <a16:creationId xmlns:a16="http://schemas.microsoft.com/office/drawing/2014/main" id="{84F2C6A8-7D46-49EA-860B-0F0B020843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4475" y="3528543"/>
            <a:ext cx="2117940"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23" name="Group 22">
            <a:extLst>
              <a:ext uri="{FF2B5EF4-FFF2-40B4-BE49-F238E27FC236}">
                <a16:creationId xmlns:a16="http://schemas.microsoft.com/office/drawing/2014/main" id="{AED92372-F778-4E96-9E90-4E63BAF3CA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984541" y="482171"/>
            <a:ext cx="5670087" cy="5149101"/>
            <a:chOff x="7463258" y="583365"/>
            <a:chExt cx="7560115" cy="5181928"/>
          </a:xfrm>
        </p:grpSpPr>
        <p:sp>
          <p:nvSpPr>
            <p:cNvPr id="24" name="Rectangle 23">
              <a:extLst>
                <a:ext uri="{FF2B5EF4-FFF2-40B4-BE49-F238E27FC236}">
                  <a16:creationId xmlns:a16="http://schemas.microsoft.com/office/drawing/2014/main" id="{EB4EC089-8B60-43F4-9BF5-1F0B0E398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8" y="583365"/>
              <a:ext cx="7560115"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C0BAC91-1725-4E5A-92CE-F5A2EB066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7" y="915807"/>
              <a:ext cx="692827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4" name="Picture 2" descr="Free Thank You Clipart Pictures - Clipartix">
            <a:extLst>
              <a:ext uri="{FF2B5EF4-FFF2-40B4-BE49-F238E27FC236}">
                <a16:creationId xmlns:a16="http://schemas.microsoft.com/office/drawing/2014/main" id="{711156B9-874D-90A3-0147-D5F0F65C71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32" r="4395"/>
          <a:stretch/>
        </p:blipFill>
        <p:spPr bwMode="auto">
          <a:xfrm>
            <a:off x="3463780" y="1116345"/>
            <a:ext cx="4712189" cy="386617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4B61EBEC-D0CA-456C-98A6-EDA1AC9FB0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29" name="Straight Connector 28">
            <a:extLst>
              <a:ext uri="{FF2B5EF4-FFF2-40B4-BE49-F238E27FC236}">
                <a16:creationId xmlns:a16="http://schemas.microsoft.com/office/drawing/2014/main" id="{718A71EB-D327-4458-85FB-26336B2BA0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2915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GradientRiseVTI">
  <a:themeElements>
    <a:clrScheme name="GradientRise">
      <a:dk1>
        <a:sysClr val="windowText" lastClr="000000"/>
      </a:dk1>
      <a:lt1>
        <a:srgbClr val="FFFFFF"/>
      </a:lt1>
      <a:dk2>
        <a:srgbClr val="3C0F3A"/>
      </a:dk2>
      <a:lt2>
        <a:srgbClr val="F1F2F2"/>
      </a:lt2>
      <a:accent1>
        <a:srgbClr val="A6025C"/>
      </a:accent1>
      <a:accent2>
        <a:srgbClr val="92248E"/>
      </a:accent2>
      <a:accent3>
        <a:srgbClr val="DE95C4"/>
      </a:accent3>
      <a:accent4>
        <a:srgbClr val="FE4A00"/>
      </a:accent4>
      <a:accent5>
        <a:srgbClr val="DA002F"/>
      </a:accent5>
      <a:accent6>
        <a:srgbClr val="FF907A"/>
      </a:accent6>
      <a:hlink>
        <a:srgbClr val="CA71E4"/>
      </a:hlink>
      <a:folHlink>
        <a:srgbClr val="E45E49"/>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VTI" id="{C2FC082F-B444-4222-AF20-78444CCB5722}" vid="{39F213E4-0CBC-40CB-B3F6-8C5562B6B99A}"/>
    </a:ext>
  </a:extLst>
</a:theme>
</file>

<file path=ppt/theme/theme2.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1174</TotalTime>
  <Words>1432</Words>
  <Application>Microsoft Office PowerPoint</Application>
  <PresentationFormat>On-screen Show (4:3)</PresentationFormat>
  <Paragraphs>123</Paragraphs>
  <Slides>24</Slides>
  <Notes>1</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24</vt:i4>
      </vt:variant>
    </vt:vector>
  </HeadingPairs>
  <TitlesOfParts>
    <vt:vector size="32" baseType="lpstr">
      <vt:lpstr>Arial</vt:lpstr>
      <vt:lpstr>Avenir Next LT Pro</vt:lpstr>
      <vt:lpstr>Calibri</vt:lpstr>
      <vt:lpstr>Calibri Light</vt:lpstr>
      <vt:lpstr>Gill Sans MT</vt:lpstr>
      <vt:lpstr>Wingdings</vt:lpstr>
      <vt:lpstr>GradientRiseVTI</vt:lpstr>
      <vt:lpstr>Gallery</vt:lpstr>
      <vt:lpstr> LAX 2009 Language Art 6-Point LAX </vt:lpstr>
      <vt:lpstr>OFFERED TO</vt:lpstr>
      <vt:lpstr>LAX Description</vt:lpstr>
      <vt:lpstr>PowerPoint Presentation</vt:lpstr>
      <vt:lpstr>What do I have to do throughout the 6 Weeks?</vt:lpstr>
      <vt:lpstr>What Do the Students Have to Do throughout the 6 Weeks? (CON’T)</vt:lpstr>
      <vt:lpstr>GROUP DISCUSSION VIDEOS</vt:lpstr>
      <vt:lpstr>Project Suggestions: (Don’t forget to include the use of english idioms, adages and proverbs.)</vt:lpstr>
      <vt:lpstr>Important reminder</vt:lpstr>
      <vt:lpstr>How do I get my LAX materials?   </vt:lpstr>
      <vt:lpstr>VISIT THE CALC WEBSITE/ PUTRABLAST AND ENSURE THAT YOU:</vt:lpstr>
      <vt:lpstr>WHAT TO DO?</vt:lpstr>
      <vt:lpstr>What to do? </vt:lpstr>
      <vt:lpstr>WHEN RECORDING YOUR VIDEO, PLEASE REMEMBER TO:</vt:lpstr>
      <vt:lpstr>PowerPoint Presentation</vt:lpstr>
      <vt:lpstr>THE GROUP LEADER SHOULD: </vt:lpstr>
      <vt:lpstr>HOW TO SUBMIT YOUR LAX VIDEO AND SUBMISSION FORM ON GOOGLE DRIVE </vt:lpstr>
      <vt:lpstr>PowerPoint Presentation</vt:lpstr>
      <vt:lpstr>PowerPoint Presentation</vt:lpstr>
      <vt:lpstr>PowerPoint Presentation</vt:lpstr>
      <vt:lpstr>PowerPoint Presentation</vt:lpstr>
      <vt:lpstr>ASSESSMENT</vt:lpstr>
      <vt:lpstr>PowerPoint Presentation</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LAX2007  GET GROOMED</dc:title>
  <dc:creator>SyafiqEira</dc:creator>
  <cp:lastModifiedBy>NOOR SHARIENA</cp:lastModifiedBy>
  <cp:revision>207</cp:revision>
  <dcterms:created xsi:type="dcterms:W3CDTF">2015-08-27T16:37:25Z</dcterms:created>
  <dcterms:modified xsi:type="dcterms:W3CDTF">2025-07-28T08:31:56Z</dcterms:modified>
</cp:coreProperties>
</file>